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60" r:id="rId4"/>
    <p:sldMasterId id="2147483665" r:id="rId5"/>
    <p:sldMasterId id="2147483671" r:id="rId6"/>
    <p:sldMasterId id="2147483675" r:id="rId7"/>
  </p:sldMasterIdLst>
  <p:notesMasterIdLst>
    <p:notesMasterId r:id="rId14"/>
  </p:notesMasterIdLst>
  <p:handoutMasterIdLst>
    <p:handoutMasterId r:id="rId15"/>
  </p:handoutMasterIdLst>
  <p:sldIdLst>
    <p:sldId id="323" r:id="rId8"/>
    <p:sldId id="322" r:id="rId9"/>
    <p:sldId id="316" r:id="rId10"/>
    <p:sldId id="319" r:id="rId11"/>
    <p:sldId id="320" r:id="rId12"/>
    <p:sldId id="324" r:id="rId13"/>
  </p:sldIdLst>
  <p:sldSz cx="8961438" cy="6721475"/>
  <p:notesSz cx="6985000" cy="9271000"/>
  <p:custDataLst>
    <p:tags r:id="rId17"/>
  </p:custDataLst>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17">
          <p15:clr>
            <a:srgbClr val="A4A3A4"/>
          </p15:clr>
        </p15:guide>
        <p15:guide id="2" pos="2822">
          <p15:clr>
            <a:srgbClr val="A4A3A4"/>
          </p15:clr>
        </p15:guide>
      </p15:sldGuideLst>
    </p:ext>
    <p:ext uri="{2D200454-40CA-4A62-9FC3-DE9A4176ACB9}">
      <p15:notesGuideLst xmlns=""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CC"/>
    <a:srgbClr val="9BE71F"/>
    <a:srgbClr val="0065CC"/>
    <a:srgbClr val="91AFFF"/>
    <a:srgbClr val="808080"/>
    <a:srgbClr val="002960"/>
    <a:srgbClr val="FF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70" autoAdjust="0"/>
    <p:restoredTop sz="94649" autoAdjust="0"/>
  </p:normalViewPr>
  <p:slideViewPr>
    <p:cSldViewPr snapToGrid="0" snapToObjects="1">
      <p:cViewPr>
        <p:scale>
          <a:sx n="102" d="100"/>
          <a:sy n="102" d="100"/>
        </p:scale>
        <p:origin x="-1080" y="64"/>
      </p:cViewPr>
      <p:guideLst>
        <p:guide orient="horz" pos="2117"/>
        <p:guide pos="282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5" d="100"/>
          <a:sy n="55" d="100"/>
        </p:scale>
        <p:origin x="-2874" y="-96"/>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tags" Target="tags/tag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8993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idx="2"/>
          </p:nvPr>
        </p:nvSpPr>
        <p:spPr bwMode="auto">
          <a:xfrm>
            <a:off x="776288" y="581025"/>
            <a:ext cx="5440362" cy="4079875"/>
          </a:xfrm>
          <a:prstGeom prst="rect">
            <a:avLst/>
          </a:prstGeom>
          <a:no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3" name="Rectangle 3"/>
          <p:cNvSpPr>
            <a:spLocks noGrp="1" noChangeArrowheads="1"/>
          </p:cNvSpPr>
          <p:nvPr>
            <p:ph type="body" sz="quarter" idx="3"/>
          </p:nvPr>
        </p:nvSpPr>
        <p:spPr bwMode="auto">
          <a:xfrm>
            <a:off x="565640" y="4981678"/>
            <a:ext cx="5952378"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7" name="Rectangle 7"/>
          <p:cNvSpPr>
            <a:spLocks noGrp="1" noChangeArrowheads="1"/>
          </p:cNvSpPr>
          <p:nvPr>
            <p:ph type="sldNum" sz="quarter" idx="5"/>
          </p:nvPr>
        </p:nvSpPr>
        <p:spPr bwMode="auto">
          <a:xfrm>
            <a:off x="6233554" y="8903589"/>
            <a:ext cx="55413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a:defRPr sz="1200"/>
            </a:lvl1pPr>
          </a:lstStyle>
          <a:p>
            <a:fld id="{60B1C464-E1F6-4967-99B7-694888CE362B}" type="slidenum">
              <a:rPr lang="en-US"/>
              <a:pPr/>
              <a:t>‹#›</a:t>
            </a:fld>
            <a:endParaRPr lang="en-US"/>
          </a:p>
        </p:txBody>
      </p:sp>
      <p:sp>
        <p:nvSpPr>
          <p:cNvPr id="5128" name="doc id"/>
          <p:cNvSpPr>
            <a:spLocks noGrp="1" noChangeArrowheads="1"/>
          </p:cNvSpPr>
          <p:nvPr>
            <p:ph type="ftr" sz="quarter" idx="4"/>
          </p:nvPr>
        </p:nvSpPr>
        <p:spPr bwMode="auto">
          <a:xfrm>
            <a:off x="5617492" y="95293"/>
            <a:ext cx="1170192"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a:defRPr sz="800"/>
            </a:lvl1pPr>
          </a:lstStyle>
          <a:p>
            <a:r>
              <a:rPr lang="cs-CZ"/>
              <a:t>DCO-AAA123-20100809-</a:t>
            </a:r>
          </a:p>
        </p:txBody>
      </p:sp>
    </p:spTree>
    <p:extLst>
      <p:ext uri="{BB962C8B-B14F-4D97-AF65-F5344CB8AC3E}">
        <p14:creationId xmlns:p14="http://schemas.microsoft.com/office/powerpoint/2010/main" val="3155075347"/>
      </p:ext>
    </p:extLst>
  </p:cSld>
  <p:clrMap bg1="lt1" tx1="dk1" bg2="lt2" tx2="dk2" accent1="accent1" accent2="accent2" accent3="accent3" accent4="accent4" accent5="accent5" accent6="accent6" hlink="hlink" folHlink="folHlink"/>
  <p:hf hdr="0" dt="0"/>
  <p:notesStyle>
    <a:lvl1pPr algn="l" defTabSz="895350" rtl="0" fontAlgn="base">
      <a:spcBef>
        <a:spcPct val="0"/>
      </a:spcBef>
      <a:spcAft>
        <a:spcPct val="0"/>
      </a:spcAft>
      <a:buClr>
        <a:schemeClr val="tx2"/>
      </a:buClr>
      <a:defRPr sz="1600" kern="1200">
        <a:solidFill>
          <a:schemeClr val="tx1"/>
        </a:solidFill>
        <a:latin typeface="Arial" charset="0"/>
        <a:ea typeface="+mn-ea"/>
        <a:cs typeface="+mn-cs"/>
      </a:defRPr>
    </a:lvl1pPr>
    <a:lvl2pPr marL="117475" indent="-115888" algn="l" defTabSz="895350" rtl="0" fontAlgn="base">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2pPr>
    <a:lvl3pPr marL="300038" indent="-180975" algn="l" defTabSz="895350" rtl="0" fontAlgn="base">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3pPr>
    <a:lvl4pPr marL="427038" indent="-125413" algn="l" defTabSz="895350" rtl="0" fontAlgn="base">
      <a:spcBef>
        <a:spcPct val="0"/>
      </a:spcBef>
      <a:spcAft>
        <a:spcPct val="0"/>
      </a:spcAft>
      <a:buClr>
        <a:schemeClr val="tx2"/>
      </a:buClr>
      <a:buFont typeface="Arial" charset="0"/>
      <a:buChar char="▫"/>
      <a:defRPr sz="1600" kern="1200">
        <a:solidFill>
          <a:schemeClr val="tx1"/>
        </a:solidFill>
        <a:latin typeface="Arial" charset="0"/>
        <a:ea typeface="+mn-ea"/>
        <a:cs typeface="+mn-cs"/>
      </a:defRPr>
    </a:lvl4pPr>
    <a:lvl5pPr marL="542925" indent="-114300" algn="l" defTabSz="895350" rtl="0" fontAlgn="base">
      <a:spcBef>
        <a:spcPct val="0"/>
      </a:spcBef>
      <a:spcAft>
        <a:spcPct val="0"/>
      </a:spcAft>
      <a:buClr>
        <a:schemeClr val="tx2"/>
      </a:buClr>
      <a:buSzPct val="89000"/>
      <a:buFont typeface="Arial" charset="0"/>
      <a:buChar char="-"/>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1" Type="http://schemas.openxmlformats.org/officeDocument/2006/relationships/slideMaster" Target="../slideMasters/slideMaster2.xml"/><Relationship Id="rId2" Type="http://schemas.openxmlformats.org/officeDocument/2006/relationships/image" Target="../media/image4.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909163"/>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_For more Info">
    <p:spTree>
      <p:nvGrpSpPr>
        <p:cNvPr id="1" name=""/>
        <p:cNvGrpSpPr/>
        <p:nvPr/>
      </p:nvGrpSpPr>
      <p:grpSpPr>
        <a:xfrm>
          <a:off x="0" y="0"/>
          <a:ext cx="0" cy="0"/>
          <a:chOff x="0" y="0"/>
          <a:chExt cx="0" cy="0"/>
        </a:xfrm>
      </p:grpSpPr>
      <p:sp>
        <p:nvSpPr>
          <p:cNvPr id="4" name="Text Placeholder 18"/>
          <p:cNvSpPr>
            <a:spLocks noGrp="1"/>
          </p:cNvSpPr>
          <p:nvPr>
            <p:ph type="body" sz="quarter" idx="16" hasCustomPrompt="1"/>
          </p:nvPr>
        </p:nvSpPr>
        <p:spPr>
          <a:xfrm>
            <a:off x="5479234" y="4696609"/>
            <a:ext cx="3031893" cy="553998"/>
          </a:xfrm>
          <a:prstGeom prst="rect">
            <a:avLst/>
          </a:prstGeom>
        </p:spPr>
        <p:txBody>
          <a:bodyPr wrap="square" lIns="0" tIns="0" rIns="0" bIns="0">
            <a:spAutoFit/>
          </a:bodyPr>
          <a:lstStyle>
            <a:lvl1pPr marL="0" indent="0" algn="l">
              <a:lnSpc>
                <a:spcPct val="100000"/>
              </a:lnSpc>
              <a:spcBef>
                <a:spcPts val="576"/>
              </a:spcBef>
              <a:spcAft>
                <a:spcPts val="0"/>
              </a:spcAft>
              <a:buNone/>
              <a:defRPr sz="1800" b="0" i="0" baseline="0">
                <a:solidFill>
                  <a:srgbClr val="FFFFFF"/>
                </a:solidFill>
                <a:latin typeface="Tahoma" pitchFamily="34" charset="0"/>
              </a:defRPr>
            </a:lvl1pPr>
          </a:lstStyle>
          <a:p>
            <a:pPr lvl="0"/>
            <a:r>
              <a:rPr lang="en-US" dirty="0" smtClean="0"/>
              <a:t>Insert “For More Information” section here if necessary</a:t>
            </a:r>
          </a:p>
        </p:txBody>
      </p:sp>
    </p:spTree>
    <p:extLst>
      <p:ext uri="{BB962C8B-B14F-4D97-AF65-F5344CB8AC3E}">
        <p14:creationId xmlns:p14="http://schemas.microsoft.com/office/powerpoint/2010/main" val="316526919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_For more Info">
    <p:spTree>
      <p:nvGrpSpPr>
        <p:cNvPr id="1" name=""/>
        <p:cNvGrpSpPr/>
        <p:nvPr/>
      </p:nvGrpSpPr>
      <p:grpSpPr>
        <a:xfrm>
          <a:off x="0" y="0"/>
          <a:ext cx="0" cy="0"/>
          <a:chOff x="0" y="0"/>
          <a:chExt cx="0" cy="0"/>
        </a:xfrm>
      </p:grpSpPr>
      <p:sp>
        <p:nvSpPr>
          <p:cNvPr id="4" name="Text Placeholder 18"/>
          <p:cNvSpPr>
            <a:spLocks noGrp="1"/>
          </p:cNvSpPr>
          <p:nvPr>
            <p:ph type="body" sz="quarter" idx="16" hasCustomPrompt="1"/>
          </p:nvPr>
        </p:nvSpPr>
        <p:spPr>
          <a:xfrm>
            <a:off x="5479234" y="4696609"/>
            <a:ext cx="3031893" cy="553998"/>
          </a:xfrm>
          <a:prstGeom prst="rect">
            <a:avLst/>
          </a:prstGeom>
        </p:spPr>
        <p:txBody>
          <a:bodyPr wrap="square" lIns="0" tIns="0" rIns="0" bIns="0">
            <a:spAutoFit/>
          </a:bodyPr>
          <a:lstStyle>
            <a:lvl1pPr marL="0" indent="0" algn="l">
              <a:lnSpc>
                <a:spcPct val="100000"/>
              </a:lnSpc>
              <a:spcBef>
                <a:spcPts val="576"/>
              </a:spcBef>
              <a:spcAft>
                <a:spcPts val="0"/>
              </a:spcAft>
              <a:buNone/>
              <a:defRPr sz="1800" b="0" i="0" baseline="0">
                <a:solidFill>
                  <a:srgbClr val="FFFFFF"/>
                </a:solidFill>
                <a:latin typeface="Tahoma" pitchFamily="34" charset="0"/>
              </a:defRPr>
            </a:lvl1pPr>
          </a:lstStyle>
          <a:p>
            <a:pPr lvl="0"/>
            <a:r>
              <a:rPr lang="en-US" dirty="0" smtClean="0"/>
              <a:t>Insert “For More Information” section here if necessary</a:t>
            </a:r>
          </a:p>
        </p:txBody>
      </p:sp>
    </p:spTree>
    <p:extLst>
      <p:ext uri="{BB962C8B-B14F-4D97-AF65-F5344CB8AC3E}">
        <p14:creationId xmlns:p14="http://schemas.microsoft.com/office/powerpoint/2010/main" val="1805964502"/>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 name="Text Placeholder 16"/>
          <p:cNvSpPr>
            <a:spLocks noGrp="1"/>
          </p:cNvSpPr>
          <p:nvPr>
            <p:ph type="body" sz="quarter" idx="13" hasCustomPrompt="1"/>
          </p:nvPr>
        </p:nvSpPr>
        <p:spPr>
          <a:xfrm>
            <a:off x="5451541" y="1230930"/>
            <a:ext cx="3061825" cy="954107"/>
          </a:xfrm>
          <a:prstGeom prst="rect">
            <a:avLst/>
          </a:prstGeom>
        </p:spPr>
        <p:txBody>
          <a:bodyPr wrap="square" lIns="0" tIns="0" rIns="0" bIns="0" anchor="ctr" anchorCtr="0">
            <a:spAutoFit/>
          </a:bodyPr>
          <a:lstStyle>
            <a:lvl1pPr marL="0" indent="0">
              <a:lnSpc>
                <a:spcPct val="100000"/>
              </a:lnSpc>
              <a:spcBef>
                <a:spcPts val="744"/>
              </a:spcBef>
              <a:spcAft>
                <a:spcPts val="0"/>
              </a:spcAft>
              <a:buNone/>
              <a:defRPr sz="3100" b="1" baseline="0">
                <a:solidFill>
                  <a:srgbClr val="4B4B4B"/>
                </a:solidFill>
                <a:latin typeface="Tahoma" pitchFamily="34" charset="0"/>
                <a:ea typeface="Tahoma" pitchFamily="34" charset="0"/>
                <a:cs typeface="Tahoma" pitchFamily="34" charset="0"/>
              </a:defRPr>
            </a:lvl1pPr>
          </a:lstStyle>
          <a:p>
            <a:pPr lvl="0"/>
            <a:r>
              <a:rPr lang="en-US" dirty="0" smtClean="0"/>
              <a:t>Click to insert title</a:t>
            </a:r>
            <a:endParaRPr lang="en-US" dirty="0"/>
          </a:p>
        </p:txBody>
      </p:sp>
      <p:sp>
        <p:nvSpPr>
          <p:cNvPr id="19" name="Text Placeholder 18"/>
          <p:cNvSpPr>
            <a:spLocks noGrp="1"/>
          </p:cNvSpPr>
          <p:nvPr>
            <p:ph type="body" sz="quarter" idx="14" hasCustomPrompt="1"/>
          </p:nvPr>
        </p:nvSpPr>
        <p:spPr>
          <a:xfrm>
            <a:off x="1191564" y="4256172"/>
            <a:ext cx="6578310" cy="369332"/>
          </a:xfrm>
          <a:prstGeom prst="rect">
            <a:avLst/>
          </a:prstGeom>
        </p:spPr>
        <p:txBody>
          <a:bodyPr wrap="square" lIns="0" tIns="0" rIns="0" bIns="0">
            <a:spAutoFit/>
          </a:bodyPr>
          <a:lstStyle>
            <a:lvl1pPr marL="0" indent="0" algn="ctr">
              <a:lnSpc>
                <a:spcPct val="100000"/>
              </a:lnSpc>
              <a:spcBef>
                <a:spcPts val="576"/>
              </a:spcBef>
              <a:spcAft>
                <a:spcPts val="0"/>
              </a:spcAft>
              <a:buNone/>
              <a:defRPr sz="2400" b="1" i="0" baseline="0">
                <a:solidFill>
                  <a:srgbClr val="FFFFFF"/>
                </a:solidFill>
                <a:latin typeface="Tahoma" pitchFamily="34" charset="0"/>
              </a:defRPr>
            </a:lvl1pPr>
          </a:lstStyle>
          <a:p>
            <a:pPr lvl="0"/>
            <a:r>
              <a:rPr lang="en-US" dirty="0" smtClean="0"/>
              <a:t>Click to insert subtitle</a:t>
            </a:r>
          </a:p>
        </p:txBody>
      </p:sp>
      <p:sp>
        <p:nvSpPr>
          <p:cNvPr id="20" name="Text Placeholder 18"/>
          <p:cNvSpPr>
            <a:spLocks noGrp="1"/>
          </p:cNvSpPr>
          <p:nvPr>
            <p:ph type="body" sz="quarter" idx="15" hasCustomPrompt="1"/>
          </p:nvPr>
        </p:nvSpPr>
        <p:spPr>
          <a:xfrm>
            <a:off x="2352378" y="5717618"/>
            <a:ext cx="4256683" cy="369332"/>
          </a:xfrm>
          <a:prstGeom prst="rect">
            <a:avLst/>
          </a:prstGeom>
        </p:spPr>
        <p:txBody>
          <a:bodyPr lIns="0" tIns="0" rIns="0" bIns="0">
            <a:spAutoFit/>
          </a:bodyPr>
          <a:lstStyle>
            <a:lvl1pPr marL="0" indent="0" algn="ctr">
              <a:lnSpc>
                <a:spcPct val="100000"/>
              </a:lnSpc>
              <a:spcBef>
                <a:spcPts val="576"/>
              </a:spcBef>
              <a:spcAft>
                <a:spcPts val="0"/>
              </a:spcAft>
              <a:buNone/>
              <a:defRPr sz="2400" b="0" i="0" baseline="0">
                <a:solidFill>
                  <a:srgbClr val="FFFFFF"/>
                </a:solidFill>
                <a:latin typeface="Tahoma" pitchFamily="34" charset="0"/>
              </a:defRPr>
            </a:lvl1pPr>
          </a:lstStyle>
          <a:p>
            <a:pPr lvl="0"/>
            <a:r>
              <a:rPr lang="en-US" dirty="0" smtClean="0"/>
              <a:t>Click to insert date</a:t>
            </a:r>
            <a:endParaRPr lang="en-US" dirty="0"/>
          </a:p>
        </p:txBody>
      </p:sp>
    </p:spTree>
    <p:extLst>
      <p:ext uri="{BB962C8B-B14F-4D97-AF65-F5344CB8AC3E}">
        <p14:creationId xmlns:p14="http://schemas.microsoft.com/office/powerpoint/2010/main" val="269178230"/>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6"/>
          <p:cNvSpPr>
            <a:spLocks noGrp="1"/>
          </p:cNvSpPr>
          <p:nvPr>
            <p:ph type="body" sz="quarter" idx="11" hasCustomPrompt="1"/>
          </p:nvPr>
        </p:nvSpPr>
        <p:spPr>
          <a:xfrm>
            <a:off x="1419367" y="360096"/>
            <a:ext cx="7318035" cy="292388"/>
          </a:xfrm>
          <a:prstGeom prst="rect">
            <a:avLst/>
          </a:prstGeom>
        </p:spPr>
        <p:txBody>
          <a:bodyPr wrap="square" lIns="0" tIns="0" rIns="0" bIns="0" anchor="ctr" anchorCtr="0">
            <a:spAutoFit/>
          </a:bodyPr>
          <a:lstStyle>
            <a:lvl1pPr marL="0" indent="0">
              <a:lnSpc>
                <a:spcPct val="100000"/>
              </a:lnSpc>
              <a:spcBef>
                <a:spcPts val="24"/>
              </a:spcBef>
              <a:spcAft>
                <a:spcPts val="0"/>
              </a:spcAft>
              <a:buNone/>
              <a:defRPr sz="1900" b="1" i="0" baseline="0">
                <a:solidFill>
                  <a:srgbClr val="4B4B4B"/>
                </a:solidFill>
                <a:latin typeface="Tahoma" pitchFamily="34" charset="0"/>
              </a:defRPr>
            </a:lvl1pPr>
          </a:lstStyle>
          <a:p>
            <a:pPr lvl="0"/>
            <a:r>
              <a:rPr lang="en-US" dirty="0" smtClean="0"/>
              <a:t>Click to add heading</a:t>
            </a:r>
            <a:endParaRPr lang="en-US" dirty="0"/>
          </a:p>
        </p:txBody>
      </p:sp>
      <p:sp>
        <p:nvSpPr>
          <p:cNvPr id="5" name="Rectangle 280"/>
          <p:cNvSpPr txBox="1">
            <a:spLocks noChangeArrowheads="1"/>
          </p:cNvSpPr>
          <p:nvPr userDrawn="1"/>
        </p:nvSpPr>
        <p:spPr bwMode="auto">
          <a:xfrm>
            <a:off x="8627401" y="6434261"/>
            <a:ext cx="19526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defPPr>
              <a:defRPr lang="en-US"/>
            </a:defPPr>
            <a:lvl1pPr algn="l" rtl="0" fontAlgn="base">
              <a:spcBef>
                <a:spcPct val="0"/>
              </a:spcBef>
              <a:spcAft>
                <a:spcPct val="0"/>
              </a:spcAft>
              <a:defRPr sz="1000" kern="1200">
                <a:solidFill>
                  <a:srgbClr val="000000"/>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ECF1D000-883C-44DB-93B0-94C62FBCA262}" type="slidenum">
              <a:rPr lang="en-US" sz="1000" b="0" i="0" normalizeH="0" baseline="0" smtClean="0">
                <a:solidFill>
                  <a:srgbClr val="FFFFFF"/>
                </a:solidFill>
                <a:latin typeface="Tahoma" pitchFamily="34" charset="0"/>
              </a:rPr>
              <a:pPr/>
              <a:t>‹#›</a:t>
            </a:fld>
            <a:r>
              <a:rPr lang="en-US" sz="1000" b="0" i="0" normalizeH="0" baseline="0" dirty="0" smtClean="0">
                <a:solidFill>
                  <a:srgbClr val="FFFFFF"/>
                </a:solidFill>
                <a:latin typeface="Tahoma" pitchFamily="34" charset="0"/>
              </a:rPr>
              <a:t> </a:t>
            </a:r>
            <a:endParaRPr lang="en-US" sz="1000" b="0" i="0" normalizeH="0" baseline="0" dirty="0">
              <a:solidFill>
                <a:srgbClr val="FFFFFF"/>
              </a:solidFill>
              <a:latin typeface="Tahoma" pitchFamily="34" charset="0"/>
            </a:endParaRPr>
          </a:p>
        </p:txBody>
      </p:sp>
      <p:sp>
        <p:nvSpPr>
          <p:cNvPr id="4" name="Text Placeholder 3"/>
          <p:cNvSpPr>
            <a:spLocks noGrp="1"/>
          </p:cNvSpPr>
          <p:nvPr>
            <p:ph type="body" sz="quarter" idx="16" hasCustomPrompt="1"/>
          </p:nvPr>
        </p:nvSpPr>
        <p:spPr>
          <a:xfrm>
            <a:off x="160581" y="1512760"/>
            <a:ext cx="4173294" cy="1231106"/>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77800" indent="-177800">
              <a:lnSpc>
                <a:spcPct val="100000"/>
              </a:lnSpc>
              <a:spcBef>
                <a:spcPts val="0"/>
              </a:spcBef>
              <a:spcAft>
                <a:spcPts val="0"/>
              </a:spcAft>
              <a:buClr>
                <a:schemeClr val="tx2"/>
              </a:buClr>
              <a:buSzPct val="125000"/>
              <a:buFont typeface="Tahoma" pitchFamily="34" charset="0"/>
              <a:buChar char="▪"/>
              <a:defRPr sz="1600" baseline="0">
                <a:latin typeface="Tahoma" pitchFamily="34" charset="0"/>
              </a:defRPr>
            </a:lvl2pPr>
            <a:lvl3pPr marL="463550" indent="-285750">
              <a:lnSpc>
                <a:spcPct val="100000"/>
              </a:lnSpc>
              <a:spcBef>
                <a:spcPts val="0"/>
              </a:spcBef>
              <a:spcAft>
                <a:spcPts val="0"/>
              </a:spcAft>
              <a:buClr>
                <a:schemeClr val="tx2"/>
              </a:buClr>
              <a:buSzPct val="120000"/>
              <a:buFont typeface="Tahoma" pitchFamily="34" charset="0"/>
              <a:buChar char="–"/>
              <a:defRPr sz="1600" baseline="0">
                <a:latin typeface="Tahoma" pitchFamily="34" charset="0"/>
              </a:defRPr>
            </a:lvl3pPr>
            <a:lvl4pPr marL="627063" indent="-163513">
              <a:lnSpc>
                <a:spcPct val="100000"/>
              </a:lnSpc>
              <a:spcBef>
                <a:spcPts val="0"/>
              </a:spcBef>
              <a:spcAft>
                <a:spcPts val="0"/>
              </a:spcAft>
              <a:buClr>
                <a:schemeClr val="tx2"/>
              </a:buClr>
              <a:buSzPct val="120000"/>
              <a:buFont typeface="Tahoma" pitchFamily="34" charset="0"/>
              <a:buChar char="▫"/>
              <a:defRPr sz="1600" baseline="0">
                <a:latin typeface="Tahoma" pitchFamily="34" charset="0"/>
              </a:defRPr>
            </a:lvl4pPr>
            <a:lvl5pPr marL="736600" indent="-109538">
              <a:lnSpc>
                <a:spcPct val="100000"/>
              </a:lnSpc>
              <a:spcBef>
                <a:spcPts val="0"/>
              </a:spcBef>
              <a:spcAft>
                <a:spcPts val="0"/>
              </a:spcAft>
              <a:buClr>
                <a:schemeClr val="tx2"/>
              </a:buClr>
              <a:buSzPct val="89000"/>
              <a:buFont typeface="Tahoma" pitchFamily="34" charset="0"/>
              <a:buChar char="-"/>
              <a:defRPr sz="1600" baseline="0">
                <a:latin typeface="Tahoma" pitchFamily="34" charset="0"/>
              </a:defRPr>
            </a:lvl5pPr>
          </a:lstStyle>
          <a:p>
            <a:pPr lvl="0"/>
            <a:r>
              <a:rPr lang="en-US" dirty="0" smtClean="0"/>
              <a:t>Green bulleted text</a:t>
            </a:r>
          </a:p>
          <a:p>
            <a:pPr lvl="1"/>
            <a:r>
              <a:rPr lang="en-US" dirty="0" smtClean="0"/>
              <a:t>Text</a:t>
            </a:r>
          </a:p>
          <a:p>
            <a:pPr lvl="2"/>
            <a:r>
              <a:rPr lang="en-US" dirty="0" smtClean="0"/>
              <a:t>Text</a:t>
            </a:r>
          </a:p>
          <a:p>
            <a:pPr lvl="3"/>
            <a:r>
              <a:rPr lang="en-US" dirty="0" smtClean="0"/>
              <a:t>Text</a:t>
            </a:r>
          </a:p>
          <a:p>
            <a:pPr lvl="4"/>
            <a:r>
              <a:rPr lang="en-US" dirty="0" smtClean="0"/>
              <a:t>Text</a:t>
            </a:r>
          </a:p>
        </p:txBody>
      </p:sp>
      <p:sp>
        <p:nvSpPr>
          <p:cNvPr id="9" name="Text Placeholder 3"/>
          <p:cNvSpPr>
            <a:spLocks noGrp="1"/>
          </p:cNvSpPr>
          <p:nvPr>
            <p:ph type="body" sz="quarter" idx="17" hasCustomPrompt="1"/>
          </p:nvPr>
        </p:nvSpPr>
        <p:spPr>
          <a:xfrm>
            <a:off x="4564107" y="1512760"/>
            <a:ext cx="4173294" cy="1231106"/>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77800" indent="-177800">
              <a:lnSpc>
                <a:spcPct val="100000"/>
              </a:lnSpc>
              <a:spcBef>
                <a:spcPts val="0"/>
              </a:spcBef>
              <a:spcAft>
                <a:spcPts val="0"/>
              </a:spcAft>
              <a:buClrTx/>
              <a:buSzPct val="125000"/>
              <a:buFont typeface="Tahoma" pitchFamily="34" charset="0"/>
              <a:buChar char="▪"/>
              <a:defRPr sz="1600" baseline="0">
                <a:latin typeface="Tahoma" pitchFamily="34" charset="0"/>
              </a:defRPr>
            </a:lvl2pPr>
            <a:lvl3pPr marL="463550" indent="-285750">
              <a:lnSpc>
                <a:spcPct val="100000"/>
              </a:lnSpc>
              <a:spcBef>
                <a:spcPts val="0"/>
              </a:spcBef>
              <a:spcAft>
                <a:spcPts val="0"/>
              </a:spcAft>
              <a:buClrTx/>
              <a:buSzPct val="120000"/>
              <a:buFont typeface="Tahoma" pitchFamily="34" charset="0"/>
              <a:buChar char="–"/>
              <a:defRPr sz="1600" baseline="0">
                <a:latin typeface="Tahoma" pitchFamily="34" charset="0"/>
              </a:defRPr>
            </a:lvl3pPr>
            <a:lvl4pPr marL="627063" indent="-163513">
              <a:lnSpc>
                <a:spcPct val="100000"/>
              </a:lnSpc>
              <a:spcBef>
                <a:spcPts val="0"/>
              </a:spcBef>
              <a:spcAft>
                <a:spcPts val="0"/>
              </a:spcAft>
              <a:buClrTx/>
              <a:buSzPct val="120000"/>
              <a:buFont typeface="Tahoma" pitchFamily="34" charset="0"/>
              <a:buChar char="▫"/>
              <a:defRPr sz="1600" baseline="0">
                <a:latin typeface="Tahoma" pitchFamily="34" charset="0"/>
              </a:defRPr>
            </a:lvl4pPr>
            <a:lvl5pPr marL="736600" indent="-109538">
              <a:lnSpc>
                <a:spcPct val="100000"/>
              </a:lnSpc>
              <a:spcBef>
                <a:spcPts val="0"/>
              </a:spcBef>
              <a:spcAft>
                <a:spcPts val="0"/>
              </a:spcAft>
              <a:buClrTx/>
              <a:buSzPct val="89000"/>
              <a:buFont typeface="Tahoma" pitchFamily="34" charset="0"/>
              <a:buChar char="-"/>
              <a:defRPr sz="1600" baseline="0">
                <a:latin typeface="Tahoma" pitchFamily="34" charset="0"/>
              </a:defRPr>
            </a:lvl5pPr>
          </a:lstStyle>
          <a:p>
            <a:pPr lvl="0"/>
            <a:r>
              <a:rPr lang="en-US" dirty="0" smtClean="0"/>
              <a:t>Automatic bulleted text</a:t>
            </a:r>
          </a:p>
          <a:p>
            <a:pPr lvl="1"/>
            <a:r>
              <a:rPr lang="en-US" dirty="0" smtClean="0"/>
              <a:t>Text</a:t>
            </a:r>
          </a:p>
          <a:p>
            <a:pPr lvl="2"/>
            <a:r>
              <a:rPr lang="en-US" dirty="0" smtClean="0"/>
              <a:t>Text</a:t>
            </a:r>
          </a:p>
          <a:p>
            <a:pPr lvl="3"/>
            <a:r>
              <a:rPr lang="en-US" dirty="0" smtClean="0"/>
              <a:t>Text</a:t>
            </a:r>
          </a:p>
          <a:p>
            <a:pPr lvl="4"/>
            <a:r>
              <a:rPr lang="en-US" dirty="0" smtClean="0"/>
              <a:t>Text</a:t>
            </a:r>
          </a:p>
        </p:txBody>
      </p:sp>
      <p:sp>
        <p:nvSpPr>
          <p:cNvPr id="11" name="Text Box 7"/>
          <p:cNvSpPr txBox="1">
            <a:spLocks noChangeArrowheads="1"/>
          </p:cNvSpPr>
          <p:nvPr userDrawn="1"/>
        </p:nvSpPr>
        <p:spPr bwMode="auto">
          <a:xfrm>
            <a:off x="160581" y="6434261"/>
            <a:ext cx="4113213" cy="1554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tabLst>
                <a:tab pos="723900" algn="l"/>
                <a:tab pos="1447800" algn="l"/>
                <a:tab pos="2171700" algn="l"/>
                <a:tab pos="2895600" algn="l"/>
                <a:tab pos="3619500" algn="l"/>
              </a:tabLst>
              <a:defRPr>
                <a:solidFill>
                  <a:srgbClr val="000000"/>
                </a:solidFill>
                <a:latin typeface="Arial" charset="0"/>
                <a:ea typeface="SimSun" pitchFamily="2" charset="-122"/>
              </a:defRPr>
            </a:lvl1pPr>
            <a:lvl2pPr>
              <a:tabLst>
                <a:tab pos="723900" algn="l"/>
                <a:tab pos="1447800" algn="l"/>
                <a:tab pos="2171700" algn="l"/>
                <a:tab pos="2895600" algn="l"/>
                <a:tab pos="3619500" algn="l"/>
              </a:tabLst>
              <a:defRPr>
                <a:solidFill>
                  <a:srgbClr val="000000"/>
                </a:solidFill>
                <a:latin typeface="Arial" charset="0"/>
                <a:ea typeface="SimSun" pitchFamily="2" charset="-122"/>
              </a:defRPr>
            </a:lvl2pPr>
            <a:lvl3pPr>
              <a:tabLst>
                <a:tab pos="723900" algn="l"/>
                <a:tab pos="1447800" algn="l"/>
                <a:tab pos="2171700" algn="l"/>
                <a:tab pos="2895600" algn="l"/>
                <a:tab pos="3619500" algn="l"/>
              </a:tabLst>
              <a:defRPr>
                <a:solidFill>
                  <a:srgbClr val="000000"/>
                </a:solidFill>
                <a:latin typeface="Arial" charset="0"/>
                <a:ea typeface="SimSun" pitchFamily="2" charset="-122"/>
              </a:defRPr>
            </a:lvl3pPr>
            <a:lvl4pPr>
              <a:tabLst>
                <a:tab pos="723900" algn="l"/>
                <a:tab pos="1447800" algn="l"/>
                <a:tab pos="2171700" algn="l"/>
                <a:tab pos="2895600" algn="l"/>
                <a:tab pos="3619500" algn="l"/>
              </a:tabLst>
              <a:defRPr>
                <a:solidFill>
                  <a:srgbClr val="000000"/>
                </a:solidFill>
                <a:latin typeface="Arial" charset="0"/>
                <a:ea typeface="SimSun" pitchFamily="2" charset="-122"/>
              </a:defRPr>
            </a:lvl4pPr>
            <a:lvl5pPr>
              <a:tabLst>
                <a:tab pos="723900" algn="l"/>
                <a:tab pos="1447800" algn="l"/>
                <a:tab pos="2171700" algn="l"/>
                <a:tab pos="2895600" algn="l"/>
                <a:tab pos="3619500" algn="l"/>
              </a:tabLst>
              <a:defRPr>
                <a:solidFill>
                  <a:srgbClr val="000000"/>
                </a:solidFill>
                <a:latin typeface="Arial" charset="0"/>
                <a:ea typeface="SimSun" pitchFamily="2"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Lst>
              <a:defRPr>
                <a:solidFill>
                  <a:srgbClr val="000000"/>
                </a:solidFill>
                <a:latin typeface="Arial" charset="0"/>
                <a:ea typeface="SimSun" pitchFamily="2"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Lst>
              <a:defRPr>
                <a:solidFill>
                  <a:srgbClr val="000000"/>
                </a:solidFill>
                <a:latin typeface="Arial" charset="0"/>
                <a:ea typeface="SimSun" pitchFamily="2"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Lst>
              <a:defRPr>
                <a:solidFill>
                  <a:srgbClr val="000000"/>
                </a:solidFill>
                <a:latin typeface="Arial" charset="0"/>
                <a:ea typeface="SimSun" pitchFamily="2"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Lst>
              <a:defRPr>
                <a:solidFill>
                  <a:srgbClr val="000000"/>
                </a:solidFill>
                <a:latin typeface="Arial" charset="0"/>
                <a:ea typeface="SimSun" pitchFamily="2" charset="-122"/>
              </a:defRPr>
            </a:lvl9pPr>
          </a:lstStyle>
          <a:p>
            <a:pPr>
              <a:lnSpc>
                <a:spcPct val="101000"/>
              </a:lnSpc>
            </a:pPr>
            <a:r>
              <a:rPr lang="en-US" sz="1000" dirty="0">
                <a:solidFill>
                  <a:srgbClr val="FFFFFF"/>
                </a:solidFill>
                <a:latin typeface="Tahoma" pitchFamily="32" charset="0"/>
                <a:cs typeface="Tahoma" pitchFamily="32" charset="0"/>
              </a:rPr>
              <a:t>©</a:t>
            </a:r>
            <a:r>
              <a:rPr lang="en-US" sz="1000" dirty="0" smtClean="0">
                <a:solidFill>
                  <a:srgbClr val="FFFFFF"/>
                </a:solidFill>
                <a:latin typeface="Tahoma" pitchFamily="32" charset="0"/>
              </a:rPr>
              <a:t>2015 </a:t>
            </a:r>
            <a:r>
              <a:rPr lang="en-US" sz="1000" dirty="0">
                <a:solidFill>
                  <a:srgbClr val="FFFFFF"/>
                </a:solidFill>
                <a:latin typeface="Tahoma" pitchFamily="32" charset="0"/>
              </a:rPr>
              <a:t>U.S. Education Delivery Institute</a:t>
            </a:r>
          </a:p>
        </p:txBody>
      </p:sp>
      <p:sp>
        <p:nvSpPr>
          <p:cNvPr id="13" name="Text Placeholder 3"/>
          <p:cNvSpPr>
            <a:spLocks noGrp="1"/>
          </p:cNvSpPr>
          <p:nvPr>
            <p:ph type="body" sz="quarter" idx="18" hasCustomPrompt="1"/>
          </p:nvPr>
        </p:nvSpPr>
        <p:spPr>
          <a:xfrm>
            <a:off x="157530" y="1123864"/>
            <a:ext cx="8579871" cy="246221"/>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77800" indent="-177800">
              <a:lnSpc>
                <a:spcPct val="100000"/>
              </a:lnSpc>
              <a:spcBef>
                <a:spcPts val="384"/>
              </a:spcBef>
              <a:spcAft>
                <a:spcPts val="0"/>
              </a:spcAft>
              <a:buClr>
                <a:schemeClr val="tx2"/>
              </a:buClr>
              <a:buSzPct val="125000"/>
              <a:buFont typeface="Tahoma" pitchFamily="34" charset="0"/>
              <a:buChar char="▪"/>
              <a:defRPr sz="1600" baseline="0">
                <a:latin typeface="Tahoma" pitchFamily="34" charset="0"/>
              </a:defRPr>
            </a:lvl2pPr>
            <a:lvl3pPr marL="463550" indent="-285750">
              <a:lnSpc>
                <a:spcPct val="100000"/>
              </a:lnSpc>
              <a:spcBef>
                <a:spcPts val="384"/>
              </a:spcBef>
              <a:spcAft>
                <a:spcPts val="0"/>
              </a:spcAft>
              <a:buClr>
                <a:schemeClr val="tx2"/>
              </a:buClr>
              <a:buSzPct val="120000"/>
              <a:buFont typeface="Tahoma" pitchFamily="34" charset="0"/>
              <a:buChar char="–"/>
              <a:defRPr sz="1600" baseline="0">
                <a:latin typeface="Tahoma" pitchFamily="34" charset="0"/>
              </a:defRPr>
            </a:lvl3pPr>
            <a:lvl4pPr marL="627063" indent="-163513">
              <a:lnSpc>
                <a:spcPct val="100000"/>
              </a:lnSpc>
              <a:spcBef>
                <a:spcPts val="384"/>
              </a:spcBef>
              <a:spcAft>
                <a:spcPts val="0"/>
              </a:spcAft>
              <a:buClr>
                <a:schemeClr val="tx2"/>
              </a:buClr>
              <a:buSzPct val="120000"/>
              <a:buFont typeface="Tahoma" pitchFamily="34" charset="0"/>
              <a:buChar char="▫"/>
              <a:defRPr sz="1600" baseline="0">
                <a:latin typeface="Tahoma" pitchFamily="34" charset="0"/>
              </a:defRPr>
            </a:lvl4pPr>
            <a:lvl5pPr marL="736600" indent="-109538">
              <a:lnSpc>
                <a:spcPct val="100000"/>
              </a:lnSpc>
              <a:spcBef>
                <a:spcPts val="384"/>
              </a:spcBef>
              <a:spcAft>
                <a:spcPts val="0"/>
              </a:spcAft>
              <a:buClr>
                <a:schemeClr val="tx2"/>
              </a:buClr>
              <a:buSzPct val="89000"/>
              <a:buFont typeface="Tahoma" pitchFamily="34" charset="0"/>
              <a:buChar char="-"/>
              <a:defRPr sz="1600" baseline="0">
                <a:latin typeface="Tahoma" pitchFamily="34" charset="0"/>
              </a:defRPr>
            </a:lvl5pPr>
          </a:lstStyle>
          <a:p>
            <a:pPr lvl="0"/>
            <a:r>
              <a:rPr lang="en-US" dirty="0" smtClean="0"/>
              <a:t>Click to add subtitle</a:t>
            </a:r>
          </a:p>
        </p:txBody>
      </p:sp>
    </p:spTree>
    <p:extLst>
      <p:ext uri="{BB962C8B-B14F-4D97-AF65-F5344CB8AC3E}">
        <p14:creationId xmlns:p14="http://schemas.microsoft.com/office/powerpoint/2010/main" val="1702237200"/>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9797" y="230273"/>
            <a:ext cx="8617605" cy="283173"/>
          </a:xfrm>
          <a:prstGeom prst="rect">
            <a:avLst/>
          </a:prstGeom>
        </p:spPr>
        <p:txBody>
          <a:bodyPr lIns="89611" tIns="44806" rIns="89611" bIns="44806"/>
          <a:lstStyle/>
          <a:p>
            <a:r>
              <a:rPr lang="en-US" smtClean="0"/>
              <a:t>Click to edit Master title style</a:t>
            </a:r>
            <a:endParaRPr lang="en-US"/>
          </a:p>
        </p:txBody>
      </p:sp>
      <p:sp>
        <p:nvSpPr>
          <p:cNvPr id="4" name="Slide Number Placeholder 1"/>
          <p:cNvSpPr>
            <a:spLocks noGrp="1"/>
          </p:cNvSpPr>
          <p:nvPr>
            <p:ph type="sldNum" sz="quarter" idx="10"/>
          </p:nvPr>
        </p:nvSpPr>
        <p:spPr>
          <a:xfrm>
            <a:off x="8546039" y="6435190"/>
            <a:ext cx="194475" cy="152478"/>
          </a:xfrm>
          <a:prstGeom prst="rect">
            <a:avLst/>
          </a:prstGeom>
        </p:spPr>
        <p:txBody>
          <a:bodyPr lIns="89611" tIns="44806" rIns="89611" bIns="44806"/>
          <a:lstStyle>
            <a:lvl1pPr>
              <a:defRPr/>
            </a:lvl1pPr>
          </a:lstStyle>
          <a:p>
            <a:fld id="{F37685F6-DABE-45CA-81E7-66ACCAE8FBC3}" type="slidenum">
              <a:rPr lang="en-US"/>
              <a:pPr/>
              <a:t>‹#›</a:t>
            </a:fld>
            <a:r>
              <a:rPr lang="en-US" dirty="0"/>
              <a:t> </a:t>
            </a:r>
          </a:p>
        </p:txBody>
      </p:sp>
    </p:spTree>
    <p:extLst>
      <p:ext uri="{BB962C8B-B14F-4D97-AF65-F5344CB8AC3E}">
        <p14:creationId xmlns:p14="http://schemas.microsoft.com/office/powerpoint/2010/main" val="1381803873"/>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9" name="Text Placeholder 18"/>
          <p:cNvSpPr>
            <a:spLocks noGrp="1"/>
          </p:cNvSpPr>
          <p:nvPr>
            <p:ph type="body" sz="quarter" idx="14" hasCustomPrompt="1"/>
          </p:nvPr>
        </p:nvSpPr>
        <p:spPr>
          <a:xfrm>
            <a:off x="1191564" y="4256172"/>
            <a:ext cx="6578310" cy="369332"/>
          </a:xfrm>
          <a:prstGeom prst="rect">
            <a:avLst/>
          </a:prstGeom>
        </p:spPr>
        <p:txBody>
          <a:bodyPr wrap="square" lIns="0" tIns="0" rIns="0" bIns="0">
            <a:spAutoFit/>
          </a:bodyPr>
          <a:lstStyle>
            <a:lvl1pPr marL="0" indent="0" algn="ctr">
              <a:lnSpc>
                <a:spcPct val="100000"/>
              </a:lnSpc>
              <a:spcBef>
                <a:spcPts val="576"/>
              </a:spcBef>
              <a:spcAft>
                <a:spcPts val="0"/>
              </a:spcAft>
              <a:buNone/>
              <a:defRPr sz="2400" b="1" i="0" baseline="0">
                <a:solidFill>
                  <a:srgbClr val="FFFFFF"/>
                </a:solidFill>
                <a:latin typeface="Tahoma" pitchFamily="34" charset="0"/>
              </a:defRPr>
            </a:lvl1pPr>
          </a:lstStyle>
          <a:p>
            <a:pPr lvl="0"/>
            <a:r>
              <a:rPr lang="en-US" dirty="0" smtClean="0"/>
              <a:t>Click to insert subtitle</a:t>
            </a:r>
          </a:p>
        </p:txBody>
      </p:sp>
      <p:sp>
        <p:nvSpPr>
          <p:cNvPr id="20" name="Text Placeholder 18"/>
          <p:cNvSpPr>
            <a:spLocks noGrp="1"/>
          </p:cNvSpPr>
          <p:nvPr>
            <p:ph type="body" sz="quarter" idx="15" hasCustomPrompt="1"/>
          </p:nvPr>
        </p:nvSpPr>
        <p:spPr>
          <a:xfrm>
            <a:off x="2352378" y="5717618"/>
            <a:ext cx="4256683" cy="369332"/>
          </a:xfrm>
          <a:prstGeom prst="rect">
            <a:avLst/>
          </a:prstGeom>
        </p:spPr>
        <p:txBody>
          <a:bodyPr lIns="0" tIns="0" rIns="0" bIns="0">
            <a:spAutoFit/>
          </a:bodyPr>
          <a:lstStyle>
            <a:lvl1pPr marL="0" indent="0" algn="ctr">
              <a:lnSpc>
                <a:spcPct val="100000"/>
              </a:lnSpc>
              <a:spcBef>
                <a:spcPts val="576"/>
              </a:spcBef>
              <a:spcAft>
                <a:spcPts val="0"/>
              </a:spcAft>
              <a:buNone/>
              <a:defRPr sz="2400" b="0" i="0" baseline="0">
                <a:solidFill>
                  <a:srgbClr val="FFFFFF"/>
                </a:solidFill>
                <a:latin typeface="Tahoma" pitchFamily="34" charset="0"/>
              </a:defRPr>
            </a:lvl1pPr>
          </a:lstStyle>
          <a:p>
            <a:pPr lvl="0"/>
            <a:r>
              <a:rPr lang="en-US" dirty="0" smtClean="0"/>
              <a:t>Click to insert date</a:t>
            </a:r>
            <a:endParaRPr lang="en-US" dirty="0"/>
          </a:p>
        </p:txBody>
      </p:sp>
      <p:pic>
        <p:nvPicPr>
          <p:cNvPr id="2" name="Picture 1"/>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81868" y="1131168"/>
            <a:ext cx="2966017" cy="1767746"/>
          </a:xfrm>
          <a:prstGeom prst="rect">
            <a:avLst/>
          </a:prstGeom>
        </p:spPr>
      </p:pic>
      <p:pic>
        <p:nvPicPr>
          <p:cNvPr id="3" name="Picture 2"/>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704061" y="1127264"/>
            <a:ext cx="3810000" cy="1771650"/>
          </a:xfrm>
          <a:prstGeom prst="rect">
            <a:avLst/>
          </a:prstGeom>
        </p:spPr>
      </p:pic>
    </p:spTree>
    <p:extLst>
      <p:ext uri="{BB962C8B-B14F-4D97-AF65-F5344CB8AC3E}">
        <p14:creationId xmlns:p14="http://schemas.microsoft.com/office/powerpoint/2010/main" val="4064721625"/>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957292"/>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_For more Info">
    <p:spTree>
      <p:nvGrpSpPr>
        <p:cNvPr id="1" name=""/>
        <p:cNvGrpSpPr/>
        <p:nvPr/>
      </p:nvGrpSpPr>
      <p:grpSpPr>
        <a:xfrm>
          <a:off x="0" y="0"/>
          <a:ext cx="0" cy="0"/>
          <a:chOff x="0" y="0"/>
          <a:chExt cx="0" cy="0"/>
        </a:xfrm>
      </p:grpSpPr>
      <p:sp>
        <p:nvSpPr>
          <p:cNvPr id="4" name="Text Placeholder 18"/>
          <p:cNvSpPr>
            <a:spLocks noGrp="1"/>
          </p:cNvSpPr>
          <p:nvPr>
            <p:ph type="body" sz="quarter" idx="16" hasCustomPrompt="1"/>
          </p:nvPr>
        </p:nvSpPr>
        <p:spPr>
          <a:xfrm>
            <a:off x="5479234" y="4696609"/>
            <a:ext cx="3031893" cy="553998"/>
          </a:xfrm>
          <a:prstGeom prst="rect">
            <a:avLst/>
          </a:prstGeom>
        </p:spPr>
        <p:txBody>
          <a:bodyPr wrap="square" lIns="0" tIns="0" rIns="0" bIns="0">
            <a:spAutoFit/>
          </a:bodyPr>
          <a:lstStyle>
            <a:lvl1pPr marL="0" indent="0" algn="l">
              <a:lnSpc>
                <a:spcPct val="100000"/>
              </a:lnSpc>
              <a:spcBef>
                <a:spcPts val="576"/>
              </a:spcBef>
              <a:spcAft>
                <a:spcPts val="0"/>
              </a:spcAft>
              <a:buNone/>
              <a:defRPr sz="1800" b="0" i="0" baseline="0">
                <a:solidFill>
                  <a:srgbClr val="FFFFFF"/>
                </a:solidFill>
                <a:latin typeface="Tahoma" pitchFamily="34" charset="0"/>
              </a:defRPr>
            </a:lvl1pPr>
          </a:lstStyle>
          <a:p>
            <a:pPr lvl="0"/>
            <a:r>
              <a:rPr lang="en-US" dirty="0" smtClean="0"/>
              <a:t>Insert “For More Information” section here if necessary</a:t>
            </a:r>
          </a:p>
        </p:txBody>
      </p:sp>
    </p:spTree>
    <p:extLst>
      <p:ext uri="{BB962C8B-B14F-4D97-AF65-F5344CB8AC3E}">
        <p14:creationId xmlns:p14="http://schemas.microsoft.com/office/powerpoint/2010/main" val="3216359476"/>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1293735"/>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theme" Target="../theme/theme2.xml"/><Relationship Id="rId6" Type="http://schemas.openxmlformats.org/officeDocument/2006/relationships/image" Target="../media/image2.jpe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4"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4" Type="http://schemas.openxmlformats.org/officeDocument/2006/relationships/image" Target="../media/image1.jpeg"/><Relationship Id="rId5" Type="http://schemas.openxmlformats.org/officeDocument/2006/relationships/image" Target="../media/image6.jpg"/><Relationship Id="rId1" Type="http://schemas.openxmlformats.org/officeDocument/2006/relationships/slideLayout" Target="../slideLayouts/slideLayout9.xml"/><Relationship Id="rId2"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5227505" y="3958202"/>
            <a:ext cx="2837789" cy="62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11" tIns="44806" rIns="89611" bIns="44806">
            <a:spAutoFit/>
          </a:bodyPr>
          <a:lstStyle/>
          <a:p>
            <a:pPr algn="ctr">
              <a:spcBef>
                <a:spcPct val="50000"/>
              </a:spcBef>
            </a:pPr>
            <a:r>
              <a:rPr lang="en-US" sz="3500" b="1">
                <a:solidFill>
                  <a:schemeClr val="bg1"/>
                </a:solidFill>
                <a:latin typeface="Tahoma" pitchFamily="34" charset="0"/>
              </a:rPr>
              <a:t>Thank You</a:t>
            </a:r>
          </a:p>
        </p:txBody>
      </p:sp>
    </p:spTree>
    <p:extLst>
      <p:ext uri="{BB962C8B-B14F-4D97-AF65-F5344CB8AC3E}">
        <p14:creationId xmlns:p14="http://schemas.microsoft.com/office/powerpoint/2010/main" val="4058277959"/>
      </p:ext>
    </p:extLst>
  </p:cSld>
  <p:clrMap bg1="lt1" tx1="dk1" bg2="lt2" tx2="dk2" accent1="accent1" accent2="accent2" accent3="accent3" accent4="accent4" accent5="accent5" accent6="accent6" hlink="hlink" folHlink="folHlink"/>
  <p:sldLayoutIdLst>
    <p:sldLayoutId id="2147483661" r:id="rId1"/>
    <p:sldLayoutId id="2147483668" r:id="rId2"/>
  </p:sldLayoutIdLst>
  <p:timing>
    <p:tnLst>
      <p:par>
        <p:cTn xmlns:p14="http://schemas.microsoft.com/office/powerpoint/2010/main" id="1" dur="indefinite" restart="never" nodeType="tmRoot"/>
      </p:par>
    </p:tnLst>
  </p:timing>
  <p:hf hdr="0" ftr="0" dt="0"/>
  <p:txStyles>
    <p:titleStyle>
      <a:lvl1pPr algn="ctr" rtl="0" eaLnBrk="1" fontAlgn="base" hangingPunct="1">
        <a:spcBef>
          <a:spcPct val="0"/>
        </a:spcBef>
        <a:spcAft>
          <a:spcPct val="0"/>
        </a:spcAft>
        <a:defRPr sz="4300">
          <a:solidFill>
            <a:schemeClr val="tx2"/>
          </a:solidFill>
          <a:latin typeface="+mj-lt"/>
          <a:ea typeface="+mj-ea"/>
          <a:cs typeface="+mj-cs"/>
        </a:defRPr>
      </a:lvl1pPr>
      <a:lvl2pPr algn="ctr" rtl="0" eaLnBrk="1" fontAlgn="base" hangingPunct="1">
        <a:spcBef>
          <a:spcPct val="0"/>
        </a:spcBef>
        <a:spcAft>
          <a:spcPct val="0"/>
        </a:spcAft>
        <a:defRPr sz="4300">
          <a:solidFill>
            <a:schemeClr val="tx2"/>
          </a:solidFill>
          <a:latin typeface="Arial" charset="0"/>
          <a:cs typeface="Arial" charset="0"/>
        </a:defRPr>
      </a:lvl2pPr>
      <a:lvl3pPr algn="ctr" rtl="0" eaLnBrk="1" fontAlgn="base" hangingPunct="1">
        <a:spcBef>
          <a:spcPct val="0"/>
        </a:spcBef>
        <a:spcAft>
          <a:spcPct val="0"/>
        </a:spcAft>
        <a:defRPr sz="4300">
          <a:solidFill>
            <a:schemeClr val="tx2"/>
          </a:solidFill>
          <a:latin typeface="Arial" charset="0"/>
          <a:cs typeface="Arial" charset="0"/>
        </a:defRPr>
      </a:lvl3pPr>
      <a:lvl4pPr algn="ctr" rtl="0" eaLnBrk="1" fontAlgn="base" hangingPunct="1">
        <a:spcBef>
          <a:spcPct val="0"/>
        </a:spcBef>
        <a:spcAft>
          <a:spcPct val="0"/>
        </a:spcAft>
        <a:defRPr sz="4300">
          <a:solidFill>
            <a:schemeClr val="tx2"/>
          </a:solidFill>
          <a:latin typeface="Arial" charset="0"/>
          <a:cs typeface="Arial" charset="0"/>
        </a:defRPr>
      </a:lvl4pPr>
      <a:lvl5pPr algn="ctr" rtl="0" eaLnBrk="1" fontAlgn="base" hangingPunct="1">
        <a:spcBef>
          <a:spcPct val="0"/>
        </a:spcBef>
        <a:spcAft>
          <a:spcPct val="0"/>
        </a:spcAft>
        <a:defRPr sz="4300">
          <a:solidFill>
            <a:schemeClr val="tx2"/>
          </a:solidFill>
          <a:latin typeface="Arial" charset="0"/>
          <a:cs typeface="Arial" charset="0"/>
        </a:defRPr>
      </a:lvl5pPr>
      <a:lvl6pPr marL="448056" algn="ctr" rtl="0" eaLnBrk="1" fontAlgn="base" hangingPunct="1">
        <a:spcBef>
          <a:spcPct val="0"/>
        </a:spcBef>
        <a:spcAft>
          <a:spcPct val="0"/>
        </a:spcAft>
        <a:defRPr sz="4300">
          <a:solidFill>
            <a:schemeClr val="tx2"/>
          </a:solidFill>
          <a:latin typeface="Arial" charset="0"/>
          <a:cs typeface="Arial" charset="0"/>
        </a:defRPr>
      </a:lvl6pPr>
      <a:lvl7pPr marL="896112" algn="ctr" rtl="0" eaLnBrk="1" fontAlgn="base" hangingPunct="1">
        <a:spcBef>
          <a:spcPct val="0"/>
        </a:spcBef>
        <a:spcAft>
          <a:spcPct val="0"/>
        </a:spcAft>
        <a:defRPr sz="4300">
          <a:solidFill>
            <a:schemeClr val="tx2"/>
          </a:solidFill>
          <a:latin typeface="Arial" charset="0"/>
          <a:cs typeface="Arial" charset="0"/>
        </a:defRPr>
      </a:lvl7pPr>
      <a:lvl8pPr marL="1344168" algn="ctr" rtl="0" eaLnBrk="1" fontAlgn="base" hangingPunct="1">
        <a:spcBef>
          <a:spcPct val="0"/>
        </a:spcBef>
        <a:spcAft>
          <a:spcPct val="0"/>
        </a:spcAft>
        <a:defRPr sz="4300">
          <a:solidFill>
            <a:schemeClr val="tx2"/>
          </a:solidFill>
          <a:latin typeface="Arial" charset="0"/>
          <a:cs typeface="Arial" charset="0"/>
        </a:defRPr>
      </a:lvl8pPr>
      <a:lvl9pPr marL="1792224" algn="ctr" rtl="0" eaLnBrk="1" fontAlgn="base" hangingPunct="1">
        <a:spcBef>
          <a:spcPct val="0"/>
        </a:spcBef>
        <a:spcAft>
          <a:spcPct val="0"/>
        </a:spcAft>
        <a:defRPr sz="4300">
          <a:solidFill>
            <a:schemeClr val="tx2"/>
          </a:solidFill>
          <a:latin typeface="Arial" charset="0"/>
          <a:cs typeface="Arial" charset="0"/>
        </a:defRPr>
      </a:lvl9pPr>
    </p:titleStyle>
    <p:bodyStyle>
      <a:lvl1pPr marL="336042" indent="-336042" algn="l" rtl="0" eaLnBrk="1" fontAlgn="base" hangingPunct="1">
        <a:spcBef>
          <a:spcPct val="20000"/>
        </a:spcBef>
        <a:spcAft>
          <a:spcPct val="0"/>
        </a:spcAft>
        <a:buChar char="•"/>
        <a:defRPr sz="3100">
          <a:solidFill>
            <a:schemeClr val="tx1"/>
          </a:solidFill>
          <a:latin typeface="+mn-lt"/>
          <a:ea typeface="+mn-ea"/>
          <a:cs typeface="+mn-cs"/>
        </a:defRPr>
      </a:lvl1pPr>
      <a:lvl2pPr marL="728091" indent="-280035" algn="l" rtl="0" eaLnBrk="1" fontAlgn="base" hangingPunct="1">
        <a:spcBef>
          <a:spcPct val="20000"/>
        </a:spcBef>
        <a:spcAft>
          <a:spcPct val="0"/>
        </a:spcAft>
        <a:buChar char="–"/>
        <a:defRPr sz="2700">
          <a:solidFill>
            <a:schemeClr val="tx1"/>
          </a:solidFill>
          <a:latin typeface="+mn-lt"/>
          <a:cs typeface="+mn-cs"/>
        </a:defRPr>
      </a:lvl2pPr>
      <a:lvl3pPr marL="1120140" indent="-224028" algn="l" rtl="0" eaLnBrk="1" fontAlgn="base" hangingPunct="1">
        <a:spcBef>
          <a:spcPct val="20000"/>
        </a:spcBef>
        <a:spcAft>
          <a:spcPct val="0"/>
        </a:spcAft>
        <a:buChar char="•"/>
        <a:defRPr sz="2400">
          <a:solidFill>
            <a:schemeClr val="tx1"/>
          </a:solidFill>
          <a:latin typeface="+mn-lt"/>
          <a:cs typeface="+mn-cs"/>
        </a:defRPr>
      </a:lvl3pPr>
      <a:lvl4pPr marL="1568196" indent="-224028" algn="l" rtl="0" eaLnBrk="1" fontAlgn="base" hangingPunct="1">
        <a:spcBef>
          <a:spcPct val="20000"/>
        </a:spcBef>
        <a:spcAft>
          <a:spcPct val="0"/>
        </a:spcAft>
        <a:buChar char="–"/>
        <a:defRPr sz="2000">
          <a:solidFill>
            <a:schemeClr val="tx1"/>
          </a:solidFill>
          <a:latin typeface="+mn-lt"/>
          <a:cs typeface="+mn-cs"/>
        </a:defRPr>
      </a:lvl4pPr>
      <a:lvl5pPr marL="2016252" indent="-224028" algn="l" rtl="0" eaLnBrk="1" fontAlgn="base" hangingPunct="1">
        <a:spcBef>
          <a:spcPct val="20000"/>
        </a:spcBef>
        <a:spcAft>
          <a:spcPct val="0"/>
        </a:spcAft>
        <a:buChar char="»"/>
        <a:defRPr sz="2000">
          <a:solidFill>
            <a:schemeClr val="tx1"/>
          </a:solidFill>
          <a:latin typeface="+mn-lt"/>
          <a:cs typeface="+mn-cs"/>
        </a:defRPr>
      </a:lvl5pPr>
      <a:lvl6pPr marL="2464308" indent="-224028" algn="l" rtl="0" eaLnBrk="1" fontAlgn="base" hangingPunct="1">
        <a:spcBef>
          <a:spcPct val="20000"/>
        </a:spcBef>
        <a:spcAft>
          <a:spcPct val="0"/>
        </a:spcAft>
        <a:buChar char="»"/>
        <a:defRPr sz="2000">
          <a:solidFill>
            <a:schemeClr val="tx1"/>
          </a:solidFill>
          <a:latin typeface="+mn-lt"/>
          <a:cs typeface="+mn-cs"/>
        </a:defRPr>
      </a:lvl6pPr>
      <a:lvl7pPr marL="2912364" indent="-224028" algn="l" rtl="0" eaLnBrk="1" fontAlgn="base" hangingPunct="1">
        <a:spcBef>
          <a:spcPct val="20000"/>
        </a:spcBef>
        <a:spcAft>
          <a:spcPct val="0"/>
        </a:spcAft>
        <a:buChar char="»"/>
        <a:defRPr sz="2000">
          <a:solidFill>
            <a:schemeClr val="tx1"/>
          </a:solidFill>
          <a:latin typeface="+mn-lt"/>
          <a:cs typeface="+mn-cs"/>
        </a:defRPr>
      </a:lvl7pPr>
      <a:lvl8pPr marL="3360420" indent="-224028" algn="l" rtl="0" eaLnBrk="1" fontAlgn="base" hangingPunct="1">
        <a:spcBef>
          <a:spcPct val="20000"/>
        </a:spcBef>
        <a:spcAft>
          <a:spcPct val="0"/>
        </a:spcAft>
        <a:buChar char="»"/>
        <a:defRPr sz="2000">
          <a:solidFill>
            <a:schemeClr val="tx1"/>
          </a:solidFill>
          <a:latin typeface="+mn-lt"/>
          <a:cs typeface="+mn-cs"/>
        </a:defRPr>
      </a:lvl8pPr>
      <a:lvl9pPr marL="3808476" indent="-224028"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896112" rtl="0" eaLnBrk="1" latinLnBrk="0" hangingPunct="1">
        <a:defRPr sz="1800" kern="1200">
          <a:solidFill>
            <a:schemeClr val="tx1"/>
          </a:solidFill>
          <a:latin typeface="+mn-lt"/>
          <a:ea typeface="+mn-ea"/>
          <a:cs typeface="+mn-cs"/>
        </a:defRPr>
      </a:lvl1pPr>
      <a:lvl2pPr marL="448056" algn="l" defTabSz="896112" rtl="0" eaLnBrk="1" latinLnBrk="0" hangingPunct="1">
        <a:defRPr sz="1800" kern="1200">
          <a:solidFill>
            <a:schemeClr val="tx1"/>
          </a:solidFill>
          <a:latin typeface="+mn-lt"/>
          <a:ea typeface="+mn-ea"/>
          <a:cs typeface="+mn-cs"/>
        </a:defRPr>
      </a:lvl2pPr>
      <a:lvl3pPr marL="896112" algn="l" defTabSz="896112" rtl="0" eaLnBrk="1" latinLnBrk="0" hangingPunct="1">
        <a:defRPr sz="1800" kern="1200">
          <a:solidFill>
            <a:schemeClr val="tx1"/>
          </a:solidFill>
          <a:latin typeface="+mn-lt"/>
          <a:ea typeface="+mn-ea"/>
          <a:cs typeface="+mn-cs"/>
        </a:defRPr>
      </a:lvl3pPr>
      <a:lvl4pPr marL="1344168" algn="l" defTabSz="896112" rtl="0" eaLnBrk="1" latinLnBrk="0" hangingPunct="1">
        <a:defRPr sz="1800" kern="1200">
          <a:solidFill>
            <a:schemeClr val="tx1"/>
          </a:solidFill>
          <a:latin typeface="+mn-lt"/>
          <a:ea typeface="+mn-ea"/>
          <a:cs typeface="+mn-cs"/>
        </a:defRPr>
      </a:lvl4pPr>
      <a:lvl5pPr marL="1792224" algn="l" defTabSz="896112" rtl="0" eaLnBrk="1" latinLnBrk="0" hangingPunct="1">
        <a:defRPr sz="1800" kern="1200">
          <a:solidFill>
            <a:schemeClr val="tx1"/>
          </a:solidFill>
          <a:latin typeface="+mn-lt"/>
          <a:ea typeface="+mn-ea"/>
          <a:cs typeface="+mn-cs"/>
        </a:defRPr>
      </a:lvl5pPr>
      <a:lvl6pPr marL="2240280" algn="l" defTabSz="896112" rtl="0" eaLnBrk="1" latinLnBrk="0" hangingPunct="1">
        <a:defRPr sz="1800" kern="1200">
          <a:solidFill>
            <a:schemeClr val="tx1"/>
          </a:solidFill>
          <a:latin typeface="+mn-lt"/>
          <a:ea typeface="+mn-ea"/>
          <a:cs typeface="+mn-cs"/>
        </a:defRPr>
      </a:lvl6pPr>
      <a:lvl7pPr marL="2688336" algn="l" defTabSz="896112" rtl="0" eaLnBrk="1" latinLnBrk="0" hangingPunct="1">
        <a:defRPr sz="1800" kern="1200">
          <a:solidFill>
            <a:schemeClr val="tx1"/>
          </a:solidFill>
          <a:latin typeface="+mn-lt"/>
          <a:ea typeface="+mn-ea"/>
          <a:cs typeface="+mn-cs"/>
        </a:defRPr>
      </a:lvl7pPr>
      <a:lvl8pPr marL="3136392" algn="l" defTabSz="896112" rtl="0" eaLnBrk="1" latinLnBrk="0" hangingPunct="1">
        <a:defRPr sz="1800" kern="1200">
          <a:solidFill>
            <a:schemeClr val="tx1"/>
          </a:solidFill>
          <a:latin typeface="+mn-lt"/>
          <a:ea typeface="+mn-ea"/>
          <a:cs typeface="+mn-cs"/>
        </a:defRPr>
      </a:lvl8pPr>
      <a:lvl9pPr marL="3584448" algn="l" defTabSz="89611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2301899"/>
      </p:ext>
    </p:extLst>
  </p:cSld>
  <p:clrMap bg1="lt1" tx1="dk1" bg2="lt2" tx2="dk2" accent1="accent1" accent2="accent2" accent3="accent3" accent4="accent4" accent5="accent5" accent6="accent6" hlink="hlink" folHlink="folHlink"/>
  <p:sldLayoutIdLst>
    <p:sldLayoutId id="2147483667" r:id="rId1"/>
    <p:sldLayoutId id="2147483666" r:id="rId2"/>
    <p:sldLayoutId id="2147483670" r:id="rId3"/>
    <p:sldLayoutId id="2147483674" r:id="rId4"/>
  </p:sldLayoutIdLst>
  <p:timing>
    <p:tnLst>
      <p:par>
        <p:cTn xmlns:p14="http://schemas.microsoft.com/office/powerpoint/2010/main" id="1" dur="indefinite" restart="never" nodeType="tmRoot"/>
      </p:par>
    </p:tnLst>
  </p:timing>
  <p:txStyles>
    <p:titleStyle>
      <a:lvl1pPr algn="l" defTabSz="457200" rtl="0" fontAlgn="base" hangingPunct="0">
        <a:lnSpc>
          <a:spcPct val="93000"/>
        </a:lnSpc>
        <a:spcBef>
          <a:spcPct val="0"/>
        </a:spcBef>
        <a:spcAft>
          <a:spcPct val="0"/>
        </a:spcAft>
        <a:buClr>
          <a:srgbClr val="000000"/>
        </a:buClr>
        <a:buSzPct val="100000"/>
        <a:buFont typeface="Times New Roman" pitchFamily="18" charset="0"/>
        <a:defRPr sz="1600">
          <a:solidFill>
            <a:srgbClr val="000000"/>
          </a:solidFill>
          <a:latin typeface="+mj-lt"/>
          <a:ea typeface="+mj-ea"/>
          <a:cs typeface="+mj-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sz="1600">
          <a:solidFill>
            <a:srgbClr val="000000"/>
          </a:solidFill>
          <a:latin typeface="Arial" charset="0"/>
          <a:ea typeface="SimSun" pitchFamily="2" charset="-122"/>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sz="1600">
          <a:solidFill>
            <a:srgbClr val="000000"/>
          </a:solidFill>
          <a:latin typeface="Arial" charset="0"/>
          <a:ea typeface="SimSun" pitchFamily="2" charset="-122"/>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sz="1600">
          <a:solidFill>
            <a:srgbClr val="000000"/>
          </a:solidFill>
          <a:latin typeface="Arial" charset="0"/>
          <a:ea typeface="SimSun" pitchFamily="2" charset="-122"/>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sz="1600">
          <a:solidFill>
            <a:srgbClr val="000000"/>
          </a:solidFill>
          <a:latin typeface="Arial" charset="0"/>
          <a:ea typeface="SimSun" pitchFamily="2" charset="-122"/>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8" charset="0"/>
        <a:defRPr sz="1600">
          <a:solidFill>
            <a:srgbClr val="000000"/>
          </a:solidFill>
          <a:latin typeface="Arial" charset="0"/>
          <a:ea typeface="SimSun" pitchFamily="2" charset="-122"/>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8" charset="0"/>
        <a:defRPr sz="1600">
          <a:solidFill>
            <a:srgbClr val="000000"/>
          </a:solidFill>
          <a:latin typeface="Arial" charset="0"/>
          <a:ea typeface="SimSun" pitchFamily="2" charset="-122"/>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8" charset="0"/>
        <a:defRPr sz="1600">
          <a:solidFill>
            <a:srgbClr val="000000"/>
          </a:solidFill>
          <a:latin typeface="Arial" charset="0"/>
          <a:ea typeface="SimSun" pitchFamily="2" charset="-122"/>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8" charset="0"/>
        <a:defRPr sz="1600">
          <a:solidFill>
            <a:srgbClr val="000000"/>
          </a:solidFill>
          <a:latin typeface="Arial" charset="0"/>
          <a:ea typeface="SimSun" pitchFamily="2" charset="-122"/>
        </a:defRPr>
      </a:lvl9pPr>
    </p:titleStyle>
    <p:bodyStyle>
      <a:lvl1pPr marL="342900" indent="-342900" algn="l" defTabSz="457200" rtl="0" fontAlgn="base" hangingPunct="0">
        <a:lnSpc>
          <a:spcPct val="93000"/>
        </a:lnSpc>
        <a:spcBef>
          <a:spcPct val="0"/>
        </a:spcBef>
        <a:spcAft>
          <a:spcPts val="1425"/>
        </a:spcAft>
        <a:buClr>
          <a:srgbClr val="000000"/>
        </a:buClr>
        <a:buSzPct val="100000"/>
        <a:buFont typeface="Times New Roman" pitchFamily="18" charset="0"/>
        <a:defRPr sz="3100">
          <a:solidFill>
            <a:srgbClr val="000000"/>
          </a:solidFill>
          <a:latin typeface="+mn-lt"/>
          <a:ea typeface="+mn-ea"/>
          <a:cs typeface="+mn-cs"/>
        </a:defRPr>
      </a:lvl1pPr>
      <a:lvl2pPr marL="742950" indent="-285750" algn="l" defTabSz="457200" rtl="0" fontAlgn="base" hangingPunct="0">
        <a:lnSpc>
          <a:spcPct val="93000"/>
        </a:lnSpc>
        <a:spcBef>
          <a:spcPct val="0"/>
        </a:spcBef>
        <a:spcAft>
          <a:spcPts val="1138"/>
        </a:spcAft>
        <a:buClr>
          <a:srgbClr val="000000"/>
        </a:buClr>
        <a:buSzPct val="100000"/>
        <a:buFont typeface="Times New Roman" pitchFamily="18" charset="0"/>
        <a:defRPr sz="2400">
          <a:solidFill>
            <a:srgbClr val="000000"/>
          </a:solidFill>
          <a:latin typeface="+mn-lt"/>
          <a:ea typeface="+mn-ea"/>
        </a:defRPr>
      </a:lvl2pPr>
      <a:lvl3pPr marL="1143000" indent="-228600" algn="l" defTabSz="457200" rtl="0" fontAlgn="base" hangingPunct="0">
        <a:lnSpc>
          <a:spcPct val="93000"/>
        </a:lnSpc>
        <a:spcBef>
          <a:spcPct val="0"/>
        </a:spcBef>
        <a:spcAft>
          <a:spcPts val="850"/>
        </a:spcAft>
        <a:buClr>
          <a:srgbClr val="000000"/>
        </a:buClr>
        <a:buSzPct val="100000"/>
        <a:buFont typeface="Times New Roman" pitchFamily="18" charset="0"/>
        <a:defRPr sz="2000">
          <a:solidFill>
            <a:srgbClr val="000000"/>
          </a:solidFill>
          <a:latin typeface="+mn-lt"/>
          <a:ea typeface="+mn-ea"/>
        </a:defRPr>
      </a:lvl3pPr>
      <a:lvl4pPr marL="1600200" indent="-228600" algn="l" defTabSz="457200" rtl="0" fontAlgn="base" hangingPunct="0">
        <a:lnSpc>
          <a:spcPct val="93000"/>
        </a:lnSpc>
        <a:spcBef>
          <a:spcPct val="0"/>
        </a:spcBef>
        <a:spcAft>
          <a:spcPts val="575"/>
        </a:spcAft>
        <a:buClr>
          <a:srgbClr val="000000"/>
        </a:buClr>
        <a:buSzPct val="100000"/>
        <a:buFont typeface="Times New Roman" pitchFamily="18" charset="0"/>
        <a:defRPr sz="2000">
          <a:solidFill>
            <a:srgbClr val="000000"/>
          </a:solidFill>
          <a:latin typeface="+mn-lt"/>
          <a:ea typeface="+mn-ea"/>
        </a:defRPr>
      </a:lvl4pPr>
      <a:lvl5pPr marL="2057400" indent="-228600" algn="l" defTabSz="457200"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5227505" y="3958202"/>
            <a:ext cx="2837789" cy="62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11" tIns="44806" rIns="89611" bIns="44806">
            <a:spAutoFit/>
          </a:bodyPr>
          <a:lstStyle/>
          <a:p>
            <a:pPr algn="ctr">
              <a:spcBef>
                <a:spcPct val="50000"/>
              </a:spcBef>
            </a:pPr>
            <a:r>
              <a:rPr lang="en-US" sz="3500" b="1">
                <a:solidFill>
                  <a:srgbClr val="FFFFFF"/>
                </a:solidFill>
                <a:latin typeface="Tahoma" pitchFamily="34" charset="0"/>
              </a:rPr>
              <a:t>Thank You</a:t>
            </a:r>
          </a:p>
        </p:txBody>
      </p:sp>
    </p:spTree>
    <p:extLst>
      <p:ext uri="{BB962C8B-B14F-4D97-AF65-F5344CB8AC3E}">
        <p14:creationId xmlns:p14="http://schemas.microsoft.com/office/powerpoint/2010/main" val="4232462399"/>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xmlns:p14="http://schemas.microsoft.com/office/powerpoint/2010/main" id="1" dur="indefinite" restart="never" nodeType="tmRoot"/>
      </p:par>
    </p:tnLst>
  </p:timing>
  <p:hf hdr="0" ftr="0" dt="0"/>
  <p:txStyles>
    <p:titleStyle>
      <a:lvl1pPr algn="ctr" rtl="0" eaLnBrk="1" fontAlgn="base" hangingPunct="1">
        <a:spcBef>
          <a:spcPct val="0"/>
        </a:spcBef>
        <a:spcAft>
          <a:spcPct val="0"/>
        </a:spcAft>
        <a:defRPr sz="4300">
          <a:solidFill>
            <a:schemeClr val="tx2"/>
          </a:solidFill>
          <a:latin typeface="+mj-lt"/>
          <a:ea typeface="+mj-ea"/>
          <a:cs typeface="+mj-cs"/>
        </a:defRPr>
      </a:lvl1pPr>
      <a:lvl2pPr algn="ctr" rtl="0" eaLnBrk="1" fontAlgn="base" hangingPunct="1">
        <a:spcBef>
          <a:spcPct val="0"/>
        </a:spcBef>
        <a:spcAft>
          <a:spcPct val="0"/>
        </a:spcAft>
        <a:defRPr sz="4300">
          <a:solidFill>
            <a:schemeClr val="tx2"/>
          </a:solidFill>
          <a:latin typeface="Arial" charset="0"/>
          <a:cs typeface="Arial" charset="0"/>
        </a:defRPr>
      </a:lvl2pPr>
      <a:lvl3pPr algn="ctr" rtl="0" eaLnBrk="1" fontAlgn="base" hangingPunct="1">
        <a:spcBef>
          <a:spcPct val="0"/>
        </a:spcBef>
        <a:spcAft>
          <a:spcPct val="0"/>
        </a:spcAft>
        <a:defRPr sz="4300">
          <a:solidFill>
            <a:schemeClr val="tx2"/>
          </a:solidFill>
          <a:latin typeface="Arial" charset="0"/>
          <a:cs typeface="Arial" charset="0"/>
        </a:defRPr>
      </a:lvl3pPr>
      <a:lvl4pPr algn="ctr" rtl="0" eaLnBrk="1" fontAlgn="base" hangingPunct="1">
        <a:spcBef>
          <a:spcPct val="0"/>
        </a:spcBef>
        <a:spcAft>
          <a:spcPct val="0"/>
        </a:spcAft>
        <a:defRPr sz="4300">
          <a:solidFill>
            <a:schemeClr val="tx2"/>
          </a:solidFill>
          <a:latin typeface="Arial" charset="0"/>
          <a:cs typeface="Arial" charset="0"/>
        </a:defRPr>
      </a:lvl4pPr>
      <a:lvl5pPr algn="ctr" rtl="0" eaLnBrk="1" fontAlgn="base" hangingPunct="1">
        <a:spcBef>
          <a:spcPct val="0"/>
        </a:spcBef>
        <a:spcAft>
          <a:spcPct val="0"/>
        </a:spcAft>
        <a:defRPr sz="4300">
          <a:solidFill>
            <a:schemeClr val="tx2"/>
          </a:solidFill>
          <a:latin typeface="Arial" charset="0"/>
          <a:cs typeface="Arial" charset="0"/>
        </a:defRPr>
      </a:lvl5pPr>
      <a:lvl6pPr marL="448056" algn="ctr" rtl="0" eaLnBrk="1" fontAlgn="base" hangingPunct="1">
        <a:spcBef>
          <a:spcPct val="0"/>
        </a:spcBef>
        <a:spcAft>
          <a:spcPct val="0"/>
        </a:spcAft>
        <a:defRPr sz="4300">
          <a:solidFill>
            <a:schemeClr val="tx2"/>
          </a:solidFill>
          <a:latin typeface="Arial" charset="0"/>
          <a:cs typeface="Arial" charset="0"/>
        </a:defRPr>
      </a:lvl6pPr>
      <a:lvl7pPr marL="896112" algn="ctr" rtl="0" eaLnBrk="1" fontAlgn="base" hangingPunct="1">
        <a:spcBef>
          <a:spcPct val="0"/>
        </a:spcBef>
        <a:spcAft>
          <a:spcPct val="0"/>
        </a:spcAft>
        <a:defRPr sz="4300">
          <a:solidFill>
            <a:schemeClr val="tx2"/>
          </a:solidFill>
          <a:latin typeface="Arial" charset="0"/>
          <a:cs typeface="Arial" charset="0"/>
        </a:defRPr>
      </a:lvl7pPr>
      <a:lvl8pPr marL="1344168" algn="ctr" rtl="0" eaLnBrk="1" fontAlgn="base" hangingPunct="1">
        <a:spcBef>
          <a:spcPct val="0"/>
        </a:spcBef>
        <a:spcAft>
          <a:spcPct val="0"/>
        </a:spcAft>
        <a:defRPr sz="4300">
          <a:solidFill>
            <a:schemeClr val="tx2"/>
          </a:solidFill>
          <a:latin typeface="Arial" charset="0"/>
          <a:cs typeface="Arial" charset="0"/>
        </a:defRPr>
      </a:lvl8pPr>
      <a:lvl9pPr marL="1792224" algn="ctr" rtl="0" eaLnBrk="1" fontAlgn="base" hangingPunct="1">
        <a:spcBef>
          <a:spcPct val="0"/>
        </a:spcBef>
        <a:spcAft>
          <a:spcPct val="0"/>
        </a:spcAft>
        <a:defRPr sz="4300">
          <a:solidFill>
            <a:schemeClr val="tx2"/>
          </a:solidFill>
          <a:latin typeface="Arial" charset="0"/>
          <a:cs typeface="Arial" charset="0"/>
        </a:defRPr>
      </a:lvl9pPr>
    </p:titleStyle>
    <p:bodyStyle>
      <a:lvl1pPr marL="336042" indent="-336042" algn="l" rtl="0" eaLnBrk="1" fontAlgn="base" hangingPunct="1">
        <a:spcBef>
          <a:spcPct val="20000"/>
        </a:spcBef>
        <a:spcAft>
          <a:spcPct val="0"/>
        </a:spcAft>
        <a:buChar char="•"/>
        <a:defRPr sz="3100">
          <a:solidFill>
            <a:schemeClr val="tx1"/>
          </a:solidFill>
          <a:latin typeface="+mn-lt"/>
          <a:ea typeface="+mn-ea"/>
          <a:cs typeface="+mn-cs"/>
        </a:defRPr>
      </a:lvl1pPr>
      <a:lvl2pPr marL="728091" indent="-280035" algn="l" rtl="0" eaLnBrk="1" fontAlgn="base" hangingPunct="1">
        <a:spcBef>
          <a:spcPct val="20000"/>
        </a:spcBef>
        <a:spcAft>
          <a:spcPct val="0"/>
        </a:spcAft>
        <a:buChar char="–"/>
        <a:defRPr sz="2700">
          <a:solidFill>
            <a:schemeClr val="tx1"/>
          </a:solidFill>
          <a:latin typeface="+mn-lt"/>
          <a:cs typeface="+mn-cs"/>
        </a:defRPr>
      </a:lvl2pPr>
      <a:lvl3pPr marL="1120140" indent="-224028" algn="l" rtl="0" eaLnBrk="1" fontAlgn="base" hangingPunct="1">
        <a:spcBef>
          <a:spcPct val="20000"/>
        </a:spcBef>
        <a:spcAft>
          <a:spcPct val="0"/>
        </a:spcAft>
        <a:buChar char="•"/>
        <a:defRPr sz="2400">
          <a:solidFill>
            <a:schemeClr val="tx1"/>
          </a:solidFill>
          <a:latin typeface="+mn-lt"/>
          <a:cs typeface="+mn-cs"/>
        </a:defRPr>
      </a:lvl3pPr>
      <a:lvl4pPr marL="1568196" indent="-224028" algn="l" rtl="0" eaLnBrk="1" fontAlgn="base" hangingPunct="1">
        <a:spcBef>
          <a:spcPct val="20000"/>
        </a:spcBef>
        <a:spcAft>
          <a:spcPct val="0"/>
        </a:spcAft>
        <a:buChar char="–"/>
        <a:defRPr sz="2000">
          <a:solidFill>
            <a:schemeClr val="tx1"/>
          </a:solidFill>
          <a:latin typeface="+mn-lt"/>
          <a:cs typeface="+mn-cs"/>
        </a:defRPr>
      </a:lvl4pPr>
      <a:lvl5pPr marL="2016252" indent="-224028" algn="l" rtl="0" eaLnBrk="1" fontAlgn="base" hangingPunct="1">
        <a:spcBef>
          <a:spcPct val="20000"/>
        </a:spcBef>
        <a:spcAft>
          <a:spcPct val="0"/>
        </a:spcAft>
        <a:buChar char="»"/>
        <a:defRPr sz="2000">
          <a:solidFill>
            <a:schemeClr val="tx1"/>
          </a:solidFill>
          <a:latin typeface="+mn-lt"/>
          <a:cs typeface="+mn-cs"/>
        </a:defRPr>
      </a:lvl5pPr>
      <a:lvl6pPr marL="2464308" indent="-224028" algn="l" rtl="0" eaLnBrk="1" fontAlgn="base" hangingPunct="1">
        <a:spcBef>
          <a:spcPct val="20000"/>
        </a:spcBef>
        <a:spcAft>
          <a:spcPct val="0"/>
        </a:spcAft>
        <a:buChar char="»"/>
        <a:defRPr sz="2000">
          <a:solidFill>
            <a:schemeClr val="tx1"/>
          </a:solidFill>
          <a:latin typeface="+mn-lt"/>
          <a:cs typeface="+mn-cs"/>
        </a:defRPr>
      </a:lvl6pPr>
      <a:lvl7pPr marL="2912364" indent="-224028" algn="l" rtl="0" eaLnBrk="1" fontAlgn="base" hangingPunct="1">
        <a:spcBef>
          <a:spcPct val="20000"/>
        </a:spcBef>
        <a:spcAft>
          <a:spcPct val="0"/>
        </a:spcAft>
        <a:buChar char="»"/>
        <a:defRPr sz="2000">
          <a:solidFill>
            <a:schemeClr val="tx1"/>
          </a:solidFill>
          <a:latin typeface="+mn-lt"/>
          <a:cs typeface="+mn-cs"/>
        </a:defRPr>
      </a:lvl7pPr>
      <a:lvl8pPr marL="3360420" indent="-224028" algn="l" rtl="0" eaLnBrk="1" fontAlgn="base" hangingPunct="1">
        <a:spcBef>
          <a:spcPct val="20000"/>
        </a:spcBef>
        <a:spcAft>
          <a:spcPct val="0"/>
        </a:spcAft>
        <a:buChar char="»"/>
        <a:defRPr sz="2000">
          <a:solidFill>
            <a:schemeClr val="tx1"/>
          </a:solidFill>
          <a:latin typeface="+mn-lt"/>
          <a:cs typeface="+mn-cs"/>
        </a:defRPr>
      </a:lvl8pPr>
      <a:lvl9pPr marL="3808476" indent="-224028"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896112" rtl="0" eaLnBrk="1" latinLnBrk="0" hangingPunct="1">
        <a:defRPr sz="1800" kern="1200">
          <a:solidFill>
            <a:schemeClr val="tx1"/>
          </a:solidFill>
          <a:latin typeface="+mn-lt"/>
          <a:ea typeface="+mn-ea"/>
          <a:cs typeface="+mn-cs"/>
        </a:defRPr>
      </a:lvl1pPr>
      <a:lvl2pPr marL="448056" algn="l" defTabSz="896112" rtl="0" eaLnBrk="1" latinLnBrk="0" hangingPunct="1">
        <a:defRPr sz="1800" kern="1200">
          <a:solidFill>
            <a:schemeClr val="tx1"/>
          </a:solidFill>
          <a:latin typeface="+mn-lt"/>
          <a:ea typeface="+mn-ea"/>
          <a:cs typeface="+mn-cs"/>
        </a:defRPr>
      </a:lvl2pPr>
      <a:lvl3pPr marL="896112" algn="l" defTabSz="896112" rtl="0" eaLnBrk="1" latinLnBrk="0" hangingPunct="1">
        <a:defRPr sz="1800" kern="1200">
          <a:solidFill>
            <a:schemeClr val="tx1"/>
          </a:solidFill>
          <a:latin typeface="+mn-lt"/>
          <a:ea typeface="+mn-ea"/>
          <a:cs typeface="+mn-cs"/>
        </a:defRPr>
      </a:lvl3pPr>
      <a:lvl4pPr marL="1344168" algn="l" defTabSz="896112" rtl="0" eaLnBrk="1" latinLnBrk="0" hangingPunct="1">
        <a:defRPr sz="1800" kern="1200">
          <a:solidFill>
            <a:schemeClr val="tx1"/>
          </a:solidFill>
          <a:latin typeface="+mn-lt"/>
          <a:ea typeface="+mn-ea"/>
          <a:cs typeface="+mn-cs"/>
        </a:defRPr>
      </a:lvl4pPr>
      <a:lvl5pPr marL="1792224" algn="l" defTabSz="896112" rtl="0" eaLnBrk="1" latinLnBrk="0" hangingPunct="1">
        <a:defRPr sz="1800" kern="1200">
          <a:solidFill>
            <a:schemeClr val="tx1"/>
          </a:solidFill>
          <a:latin typeface="+mn-lt"/>
          <a:ea typeface="+mn-ea"/>
          <a:cs typeface="+mn-cs"/>
        </a:defRPr>
      </a:lvl5pPr>
      <a:lvl6pPr marL="2240280" algn="l" defTabSz="896112" rtl="0" eaLnBrk="1" latinLnBrk="0" hangingPunct="1">
        <a:defRPr sz="1800" kern="1200">
          <a:solidFill>
            <a:schemeClr val="tx1"/>
          </a:solidFill>
          <a:latin typeface="+mn-lt"/>
          <a:ea typeface="+mn-ea"/>
          <a:cs typeface="+mn-cs"/>
        </a:defRPr>
      </a:lvl6pPr>
      <a:lvl7pPr marL="2688336" algn="l" defTabSz="896112" rtl="0" eaLnBrk="1" latinLnBrk="0" hangingPunct="1">
        <a:defRPr sz="1800" kern="1200">
          <a:solidFill>
            <a:schemeClr val="tx1"/>
          </a:solidFill>
          <a:latin typeface="+mn-lt"/>
          <a:ea typeface="+mn-ea"/>
          <a:cs typeface="+mn-cs"/>
        </a:defRPr>
      </a:lvl7pPr>
      <a:lvl8pPr marL="3136392" algn="l" defTabSz="896112" rtl="0" eaLnBrk="1" latinLnBrk="0" hangingPunct="1">
        <a:defRPr sz="1800" kern="1200">
          <a:solidFill>
            <a:schemeClr val="tx1"/>
          </a:solidFill>
          <a:latin typeface="+mn-lt"/>
          <a:ea typeface="+mn-ea"/>
          <a:cs typeface="+mn-cs"/>
        </a:defRPr>
      </a:lvl8pPr>
      <a:lvl9pPr marL="3584448" algn="l" defTabSz="896112"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5227505" y="3958202"/>
            <a:ext cx="2837789" cy="62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11" tIns="44806" rIns="89611" bIns="44806">
            <a:spAutoFit/>
          </a:bodyPr>
          <a:lstStyle/>
          <a:p>
            <a:pPr algn="ctr">
              <a:spcBef>
                <a:spcPct val="50000"/>
              </a:spcBef>
            </a:pPr>
            <a:r>
              <a:rPr lang="en-US" sz="3500" b="1" dirty="0">
                <a:solidFill>
                  <a:srgbClr val="FFFFFF"/>
                </a:solidFill>
                <a:latin typeface="Tahoma" pitchFamily="34" charset="0"/>
              </a:rPr>
              <a:t>Thank You</a:t>
            </a:r>
          </a:p>
        </p:txBody>
      </p:sp>
      <p:pic>
        <p:nvPicPr>
          <p:cNvPr id="3" name="Picture 2"/>
          <p:cNvPicPr>
            <a:picLocks noChangeAspect="1"/>
          </p:cNvPicPr>
          <p:nvPr userDrawn="1"/>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07832" y="3895748"/>
            <a:ext cx="3810000" cy="1771650"/>
          </a:xfrm>
          <a:prstGeom prst="rect">
            <a:avLst/>
          </a:prstGeom>
        </p:spPr>
      </p:pic>
    </p:spTree>
    <p:extLst>
      <p:ext uri="{BB962C8B-B14F-4D97-AF65-F5344CB8AC3E}">
        <p14:creationId xmlns:p14="http://schemas.microsoft.com/office/powerpoint/2010/main" val="2255778155"/>
      </p:ext>
    </p:extLst>
  </p:cSld>
  <p:clrMap bg1="lt1" tx1="dk1" bg2="lt2" tx2="dk2" accent1="accent1" accent2="accent2" accent3="accent3" accent4="accent4" accent5="accent5" accent6="accent6" hlink="hlink" folHlink="folHlink"/>
  <p:sldLayoutIdLst>
    <p:sldLayoutId id="2147483676" r:id="rId1"/>
    <p:sldLayoutId id="2147483677" r:id="rId2"/>
  </p:sldLayoutIdLst>
  <p:timing>
    <p:tnLst>
      <p:par>
        <p:cTn xmlns:p14="http://schemas.microsoft.com/office/powerpoint/2010/main" id="1" dur="indefinite" restart="never" nodeType="tmRoot"/>
      </p:par>
    </p:tnLst>
  </p:timing>
  <p:hf hdr="0" ftr="0" dt="0"/>
  <p:txStyles>
    <p:titleStyle>
      <a:lvl1pPr algn="ctr" rtl="0" eaLnBrk="1" fontAlgn="base" hangingPunct="1">
        <a:spcBef>
          <a:spcPct val="0"/>
        </a:spcBef>
        <a:spcAft>
          <a:spcPct val="0"/>
        </a:spcAft>
        <a:defRPr sz="4300">
          <a:solidFill>
            <a:schemeClr val="tx2"/>
          </a:solidFill>
          <a:latin typeface="+mj-lt"/>
          <a:ea typeface="+mj-ea"/>
          <a:cs typeface="+mj-cs"/>
        </a:defRPr>
      </a:lvl1pPr>
      <a:lvl2pPr algn="ctr" rtl="0" eaLnBrk="1" fontAlgn="base" hangingPunct="1">
        <a:spcBef>
          <a:spcPct val="0"/>
        </a:spcBef>
        <a:spcAft>
          <a:spcPct val="0"/>
        </a:spcAft>
        <a:defRPr sz="4300">
          <a:solidFill>
            <a:schemeClr val="tx2"/>
          </a:solidFill>
          <a:latin typeface="Arial" charset="0"/>
          <a:cs typeface="Arial" charset="0"/>
        </a:defRPr>
      </a:lvl2pPr>
      <a:lvl3pPr algn="ctr" rtl="0" eaLnBrk="1" fontAlgn="base" hangingPunct="1">
        <a:spcBef>
          <a:spcPct val="0"/>
        </a:spcBef>
        <a:spcAft>
          <a:spcPct val="0"/>
        </a:spcAft>
        <a:defRPr sz="4300">
          <a:solidFill>
            <a:schemeClr val="tx2"/>
          </a:solidFill>
          <a:latin typeface="Arial" charset="0"/>
          <a:cs typeface="Arial" charset="0"/>
        </a:defRPr>
      </a:lvl3pPr>
      <a:lvl4pPr algn="ctr" rtl="0" eaLnBrk="1" fontAlgn="base" hangingPunct="1">
        <a:spcBef>
          <a:spcPct val="0"/>
        </a:spcBef>
        <a:spcAft>
          <a:spcPct val="0"/>
        </a:spcAft>
        <a:defRPr sz="4300">
          <a:solidFill>
            <a:schemeClr val="tx2"/>
          </a:solidFill>
          <a:latin typeface="Arial" charset="0"/>
          <a:cs typeface="Arial" charset="0"/>
        </a:defRPr>
      </a:lvl4pPr>
      <a:lvl5pPr algn="ctr" rtl="0" eaLnBrk="1" fontAlgn="base" hangingPunct="1">
        <a:spcBef>
          <a:spcPct val="0"/>
        </a:spcBef>
        <a:spcAft>
          <a:spcPct val="0"/>
        </a:spcAft>
        <a:defRPr sz="4300">
          <a:solidFill>
            <a:schemeClr val="tx2"/>
          </a:solidFill>
          <a:latin typeface="Arial" charset="0"/>
          <a:cs typeface="Arial" charset="0"/>
        </a:defRPr>
      </a:lvl5pPr>
      <a:lvl6pPr marL="448056" algn="ctr" rtl="0" eaLnBrk="1" fontAlgn="base" hangingPunct="1">
        <a:spcBef>
          <a:spcPct val="0"/>
        </a:spcBef>
        <a:spcAft>
          <a:spcPct val="0"/>
        </a:spcAft>
        <a:defRPr sz="4300">
          <a:solidFill>
            <a:schemeClr val="tx2"/>
          </a:solidFill>
          <a:latin typeface="Arial" charset="0"/>
          <a:cs typeface="Arial" charset="0"/>
        </a:defRPr>
      </a:lvl6pPr>
      <a:lvl7pPr marL="896112" algn="ctr" rtl="0" eaLnBrk="1" fontAlgn="base" hangingPunct="1">
        <a:spcBef>
          <a:spcPct val="0"/>
        </a:spcBef>
        <a:spcAft>
          <a:spcPct val="0"/>
        </a:spcAft>
        <a:defRPr sz="4300">
          <a:solidFill>
            <a:schemeClr val="tx2"/>
          </a:solidFill>
          <a:latin typeface="Arial" charset="0"/>
          <a:cs typeface="Arial" charset="0"/>
        </a:defRPr>
      </a:lvl7pPr>
      <a:lvl8pPr marL="1344168" algn="ctr" rtl="0" eaLnBrk="1" fontAlgn="base" hangingPunct="1">
        <a:spcBef>
          <a:spcPct val="0"/>
        </a:spcBef>
        <a:spcAft>
          <a:spcPct val="0"/>
        </a:spcAft>
        <a:defRPr sz="4300">
          <a:solidFill>
            <a:schemeClr val="tx2"/>
          </a:solidFill>
          <a:latin typeface="Arial" charset="0"/>
          <a:cs typeface="Arial" charset="0"/>
        </a:defRPr>
      </a:lvl8pPr>
      <a:lvl9pPr marL="1792224" algn="ctr" rtl="0" eaLnBrk="1" fontAlgn="base" hangingPunct="1">
        <a:spcBef>
          <a:spcPct val="0"/>
        </a:spcBef>
        <a:spcAft>
          <a:spcPct val="0"/>
        </a:spcAft>
        <a:defRPr sz="4300">
          <a:solidFill>
            <a:schemeClr val="tx2"/>
          </a:solidFill>
          <a:latin typeface="Arial" charset="0"/>
          <a:cs typeface="Arial" charset="0"/>
        </a:defRPr>
      </a:lvl9pPr>
    </p:titleStyle>
    <p:bodyStyle>
      <a:lvl1pPr marL="336042" indent="-336042" algn="l" rtl="0" eaLnBrk="1" fontAlgn="base" hangingPunct="1">
        <a:spcBef>
          <a:spcPct val="20000"/>
        </a:spcBef>
        <a:spcAft>
          <a:spcPct val="0"/>
        </a:spcAft>
        <a:buChar char="•"/>
        <a:defRPr sz="3100">
          <a:solidFill>
            <a:schemeClr val="tx1"/>
          </a:solidFill>
          <a:latin typeface="+mn-lt"/>
          <a:ea typeface="+mn-ea"/>
          <a:cs typeface="+mn-cs"/>
        </a:defRPr>
      </a:lvl1pPr>
      <a:lvl2pPr marL="728091" indent="-280035" algn="l" rtl="0" eaLnBrk="1" fontAlgn="base" hangingPunct="1">
        <a:spcBef>
          <a:spcPct val="20000"/>
        </a:spcBef>
        <a:spcAft>
          <a:spcPct val="0"/>
        </a:spcAft>
        <a:buChar char="–"/>
        <a:defRPr sz="2700">
          <a:solidFill>
            <a:schemeClr val="tx1"/>
          </a:solidFill>
          <a:latin typeface="+mn-lt"/>
          <a:cs typeface="+mn-cs"/>
        </a:defRPr>
      </a:lvl2pPr>
      <a:lvl3pPr marL="1120140" indent="-224028" algn="l" rtl="0" eaLnBrk="1" fontAlgn="base" hangingPunct="1">
        <a:spcBef>
          <a:spcPct val="20000"/>
        </a:spcBef>
        <a:spcAft>
          <a:spcPct val="0"/>
        </a:spcAft>
        <a:buChar char="•"/>
        <a:defRPr sz="2400">
          <a:solidFill>
            <a:schemeClr val="tx1"/>
          </a:solidFill>
          <a:latin typeface="+mn-lt"/>
          <a:cs typeface="+mn-cs"/>
        </a:defRPr>
      </a:lvl3pPr>
      <a:lvl4pPr marL="1568196" indent="-224028" algn="l" rtl="0" eaLnBrk="1" fontAlgn="base" hangingPunct="1">
        <a:spcBef>
          <a:spcPct val="20000"/>
        </a:spcBef>
        <a:spcAft>
          <a:spcPct val="0"/>
        </a:spcAft>
        <a:buChar char="–"/>
        <a:defRPr sz="2000">
          <a:solidFill>
            <a:schemeClr val="tx1"/>
          </a:solidFill>
          <a:latin typeface="+mn-lt"/>
          <a:cs typeface="+mn-cs"/>
        </a:defRPr>
      </a:lvl4pPr>
      <a:lvl5pPr marL="2016252" indent="-224028" algn="l" rtl="0" eaLnBrk="1" fontAlgn="base" hangingPunct="1">
        <a:spcBef>
          <a:spcPct val="20000"/>
        </a:spcBef>
        <a:spcAft>
          <a:spcPct val="0"/>
        </a:spcAft>
        <a:buChar char="»"/>
        <a:defRPr sz="2000">
          <a:solidFill>
            <a:schemeClr val="tx1"/>
          </a:solidFill>
          <a:latin typeface="+mn-lt"/>
          <a:cs typeface="+mn-cs"/>
        </a:defRPr>
      </a:lvl5pPr>
      <a:lvl6pPr marL="2464308" indent="-224028" algn="l" rtl="0" eaLnBrk="1" fontAlgn="base" hangingPunct="1">
        <a:spcBef>
          <a:spcPct val="20000"/>
        </a:spcBef>
        <a:spcAft>
          <a:spcPct val="0"/>
        </a:spcAft>
        <a:buChar char="»"/>
        <a:defRPr sz="2000">
          <a:solidFill>
            <a:schemeClr val="tx1"/>
          </a:solidFill>
          <a:latin typeface="+mn-lt"/>
          <a:cs typeface="+mn-cs"/>
        </a:defRPr>
      </a:lvl6pPr>
      <a:lvl7pPr marL="2912364" indent="-224028" algn="l" rtl="0" eaLnBrk="1" fontAlgn="base" hangingPunct="1">
        <a:spcBef>
          <a:spcPct val="20000"/>
        </a:spcBef>
        <a:spcAft>
          <a:spcPct val="0"/>
        </a:spcAft>
        <a:buChar char="»"/>
        <a:defRPr sz="2000">
          <a:solidFill>
            <a:schemeClr val="tx1"/>
          </a:solidFill>
          <a:latin typeface="+mn-lt"/>
          <a:cs typeface="+mn-cs"/>
        </a:defRPr>
      </a:lvl7pPr>
      <a:lvl8pPr marL="3360420" indent="-224028" algn="l" rtl="0" eaLnBrk="1" fontAlgn="base" hangingPunct="1">
        <a:spcBef>
          <a:spcPct val="20000"/>
        </a:spcBef>
        <a:spcAft>
          <a:spcPct val="0"/>
        </a:spcAft>
        <a:buChar char="»"/>
        <a:defRPr sz="2000">
          <a:solidFill>
            <a:schemeClr val="tx1"/>
          </a:solidFill>
          <a:latin typeface="+mn-lt"/>
          <a:cs typeface="+mn-cs"/>
        </a:defRPr>
      </a:lvl8pPr>
      <a:lvl9pPr marL="3808476" indent="-224028"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896112" rtl="0" eaLnBrk="1" latinLnBrk="0" hangingPunct="1">
        <a:defRPr sz="1800" kern="1200">
          <a:solidFill>
            <a:schemeClr val="tx1"/>
          </a:solidFill>
          <a:latin typeface="+mn-lt"/>
          <a:ea typeface="+mn-ea"/>
          <a:cs typeface="+mn-cs"/>
        </a:defRPr>
      </a:lvl1pPr>
      <a:lvl2pPr marL="448056" algn="l" defTabSz="896112" rtl="0" eaLnBrk="1" latinLnBrk="0" hangingPunct="1">
        <a:defRPr sz="1800" kern="1200">
          <a:solidFill>
            <a:schemeClr val="tx1"/>
          </a:solidFill>
          <a:latin typeface="+mn-lt"/>
          <a:ea typeface="+mn-ea"/>
          <a:cs typeface="+mn-cs"/>
        </a:defRPr>
      </a:lvl2pPr>
      <a:lvl3pPr marL="896112" algn="l" defTabSz="896112" rtl="0" eaLnBrk="1" latinLnBrk="0" hangingPunct="1">
        <a:defRPr sz="1800" kern="1200">
          <a:solidFill>
            <a:schemeClr val="tx1"/>
          </a:solidFill>
          <a:latin typeface="+mn-lt"/>
          <a:ea typeface="+mn-ea"/>
          <a:cs typeface="+mn-cs"/>
        </a:defRPr>
      </a:lvl3pPr>
      <a:lvl4pPr marL="1344168" algn="l" defTabSz="896112" rtl="0" eaLnBrk="1" latinLnBrk="0" hangingPunct="1">
        <a:defRPr sz="1800" kern="1200">
          <a:solidFill>
            <a:schemeClr val="tx1"/>
          </a:solidFill>
          <a:latin typeface="+mn-lt"/>
          <a:ea typeface="+mn-ea"/>
          <a:cs typeface="+mn-cs"/>
        </a:defRPr>
      </a:lvl4pPr>
      <a:lvl5pPr marL="1792224" algn="l" defTabSz="896112" rtl="0" eaLnBrk="1" latinLnBrk="0" hangingPunct="1">
        <a:defRPr sz="1800" kern="1200">
          <a:solidFill>
            <a:schemeClr val="tx1"/>
          </a:solidFill>
          <a:latin typeface="+mn-lt"/>
          <a:ea typeface="+mn-ea"/>
          <a:cs typeface="+mn-cs"/>
        </a:defRPr>
      </a:lvl5pPr>
      <a:lvl6pPr marL="2240280" algn="l" defTabSz="896112" rtl="0" eaLnBrk="1" latinLnBrk="0" hangingPunct="1">
        <a:defRPr sz="1800" kern="1200">
          <a:solidFill>
            <a:schemeClr val="tx1"/>
          </a:solidFill>
          <a:latin typeface="+mn-lt"/>
          <a:ea typeface="+mn-ea"/>
          <a:cs typeface="+mn-cs"/>
        </a:defRPr>
      </a:lvl6pPr>
      <a:lvl7pPr marL="2688336" algn="l" defTabSz="896112" rtl="0" eaLnBrk="1" latinLnBrk="0" hangingPunct="1">
        <a:defRPr sz="1800" kern="1200">
          <a:solidFill>
            <a:schemeClr val="tx1"/>
          </a:solidFill>
          <a:latin typeface="+mn-lt"/>
          <a:ea typeface="+mn-ea"/>
          <a:cs typeface="+mn-cs"/>
        </a:defRPr>
      </a:lvl7pPr>
      <a:lvl8pPr marL="3136392" algn="l" defTabSz="896112" rtl="0" eaLnBrk="1" latinLnBrk="0" hangingPunct="1">
        <a:defRPr sz="1800" kern="1200">
          <a:solidFill>
            <a:schemeClr val="tx1"/>
          </a:solidFill>
          <a:latin typeface="+mn-lt"/>
          <a:ea typeface="+mn-ea"/>
          <a:cs typeface="+mn-cs"/>
        </a:defRPr>
      </a:lvl8pPr>
      <a:lvl9pPr marL="3584448" algn="l" defTabSz="89611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tags" Target="../tags/tag4.xml"/><Relationship Id="rId4" Type="http://schemas.openxmlformats.org/officeDocument/2006/relationships/tags" Target="../tags/tag5.xml"/><Relationship Id="rId5" Type="http://schemas.openxmlformats.org/officeDocument/2006/relationships/slideLayout" Target="../slideLayouts/slideLayout4.xml"/><Relationship Id="rId1" Type="http://schemas.openxmlformats.org/officeDocument/2006/relationships/tags" Target="../tags/tag2.xml"/><Relationship Id="rId2" Type="http://schemas.openxmlformats.org/officeDocument/2006/relationships/tags" Target="../tags/tag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7.jpeg"/><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5451541" y="1230930"/>
            <a:ext cx="3061825" cy="954107"/>
          </a:xfrm>
          <a:prstGeom prst="rect">
            <a:avLst/>
          </a:prstGeom>
        </p:spPr>
        <p:txBody>
          <a:bodyPr/>
          <a:lstStyle/>
          <a:p>
            <a:endParaRPr lang="en-US"/>
          </a:p>
        </p:txBody>
      </p:sp>
      <p:sp>
        <p:nvSpPr>
          <p:cNvPr id="3" name="Text Placeholder 2"/>
          <p:cNvSpPr>
            <a:spLocks noGrp="1"/>
          </p:cNvSpPr>
          <p:nvPr>
            <p:ph type="body" sz="quarter" idx="14"/>
          </p:nvPr>
        </p:nvSpPr>
        <p:spPr>
          <a:xfrm>
            <a:off x="1191564" y="4256172"/>
            <a:ext cx="6578310" cy="1184940"/>
          </a:xfrm>
        </p:spPr>
        <p:txBody>
          <a:bodyPr/>
          <a:lstStyle/>
          <a:p>
            <a:r>
              <a:rPr lang="en-US" dirty="0"/>
              <a:t>Understanding Your Organizational Capacity to </a:t>
            </a:r>
            <a:r>
              <a:rPr lang="en-US" dirty="0" smtClean="0"/>
              <a:t>Deliver on Your Goals</a:t>
            </a:r>
            <a:endParaRPr lang="en-US" dirty="0"/>
          </a:p>
          <a:p>
            <a:r>
              <a:rPr lang="en-US" dirty="0">
                <a:solidFill>
                  <a:schemeClr val="accent6"/>
                </a:solidFill>
              </a:rPr>
              <a:t>Idaho State Department of </a:t>
            </a:r>
            <a:r>
              <a:rPr lang="en-US" dirty="0" smtClean="0">
                <a:solidFill>
                  <a:schemeClr val="accent6"/>
                </a:solidFill>
              </a:rPr>
              <a:t>Education</a:t>
            </a:r>
            <a:endParaRPr lang="en-US" dirty="0">
              <a:solidFill>
                <a:schemeClr val="accent6"/>
              </a:solidFill>
            </a:endParaRPr>
          </a:p>
        </p:txBody>
      </p:sp>
      <p:sp>
        <p:nvSpPr>
          <p:cNvPr id="4" name="Text Placeholder 3"/>
          <p:cNvSpPr>
            <a:spLocks noGrp="1"/>
          </p:cNvSpPr>
          <p:nvPr>
            <p:ph type="body" sz="quarter" idx="15"/>
          </p:nvPr>
        </p:nvSpPr>
        <p:spPr/>
        <p:txBody>
          <a:bodyPr/>
          <a:lstStyle/>
          <a:p>
            <a:r>
              <a:rPr lang="en-US" dirty="0" smtClean="0"/>
              <a:t>May 22, 2015</a:t>
            </a:r>
            <a:endParaRPr lang="en-US" dirty="0"/>
          </a:p>
        </p:txBody>
      </p:sp>
    </p:spTree>
    <p:extLst>
      <p:ext uri="{BB962C8B-B14F-4D97-AF65-F5344CB8AC3E}">
        <p14:creationId xmlns:p14="http://schemas.microsoft.com/office/powerpoint/2010/main" val="41218797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Placeholder 1"/>
          <p:cNvSpPr>
            <a:spLocks noGrp="1"/>
          </p:cNvSpPr>
          <p:nvPr>
            <p:ph type="body" sz="quarter" idx="11"/>
          </p:nvPr>
        </p:nvSpPr>
        <p:spPr bwMode="auto">
          <a:xfrm>
            <a:off x="1419227" y="214026"/>
            <a:ext cx="7318375" cy="584775"/>
          </a:xfrm>
          <a:noFill/>
          <a:ln>
            <a:miter lim="800000"/>
            <a:headEnd/>
            <a:tailEnd/>
          </a:ln>
        </p:spPr>
        <p:txBody>
          <a:bodyPr vert="horz" numCol="1" compatLnSpc="1">
            <a:prstTxWarp prst="textNoShape">
              <a:avLst/>
            </a:prstTxWarp>
          </a:bodyPr>
          <a:lstStyle/>
          <a:p>
            <a:pPr eaLnBrk="1">
              <a:spcBef>
                <a:spcPts val="25"/>
              </a:spcBef>
              <a:spcAft>
                <a:spcPct val="0"/>
              </a:spcAft>
            </a:pPr>
            <a:r>
              <a:rPr lang="en-US" dirty="0" smtClean="0"/>
              <a:t>To determine </a:t>
            </a:r>
            <a:r>
              <a:rPr lang="en-US" dirty="0" smtClean="0">
                <a:solidFill>
                  <a:schemeClr val="tx1"/>
                </a:solidFill>
              </a:rPr>
              <a:t>SDE</a:t>
            </a:r>
            <a:r>
              <a:rPr lang="en-US" dirty="0" smtClean="0"/>
              <a:t>’s current capacity to achieve its goals for students, EDI gathered evidence from key stakeholders</a:t>
            </a:r>
          </a:p>
        </p:txBody>
      </p:sp>
      <p:sp>
        <p:nvSpPr>
          <p:cNvPr id="11266" name="Text Placeholder 2"/>
          <p:cNvSpPr>
            <a:spLocks noGrp="1"/>
          </p:cNvSpPr>
          <p:nvPr>
            <p:ph type="body" sz="quarter" idx="16"/>
          </p:nvPr>
        </p:nvSpPr>
        <p:spPr bwMode="auto">
          <a:xfrm>
            <a:off x="160340" y="1131684"/>
            <a:ext cx="4293965" cy="5047536"/>
          </a:xfrm>
          <a:noFill/>
          <a:ln>
            <a:miter lim="800000"/>
            <a:headEnd/>
            <a:tailEnd/>
          </a:ln>
        </p:spPr>
        <p:txBody>
          <a:bodyPr vert="horz" numCol="1" anchor="t" anchorCtr="0" compatLnSpc="1">
            <a:prstTxWarp prst="textNoShape">
              <a:avLst/>
            </a:prstTxWarp>
          </a:bodyPr>
          <a:lstStyle/>
          <a:p>
            <a:pPr eaLnBrk="1">
              <a:spcBef>
                <a:spcPct val="0"/>
              </a:spcBef>
              <a:spcAft>
                <a:spcPct val="0"/>
              </a:spcAft>
            </a:pPr>
            <a:r>
              <a:rPr lang="en-US" b="1" dirty="0" smtClean="0"/>
              <a:t>We spoke to:</a:t>
            </a:r>
            <a:endParaRPr lang="en-US" b="1" dirty="0"/>
          </a:p>
          <a:p>
            <a:pPr lvl="1" eaLnBrk="1">
              <a:lnSpc>
                <a:spcPct val="150000"/>
              </a:lnSpc>
              <a:spcBef>
                <a:spcPct val="0"/>
              </a:spcBef>
              <a:spcAft>
                <a:spcPct val="0"/>
              </a:spcAft>
            </a:pPr>
            <a:r>
              <a:rPr lang="en-US" dirty="0" smtClean="0"/>
              <a:t>Superintendent Ybarra</a:t>
            </a:r>
          </a:p>
          <a:p>
            <a:pPr lvl="1" eaLnBrk="1">
              <a:lnSpc>
                <a:spcPct val="150000"/>
              </a:lnSpc>
              <a:spcBef>
                <a:spcPct val="0"/>
              </a:spcBef>
              <a:spcAft>
                <a:spcPct val="0"/>
              </a:spcAft>
            </a:pPr>
            <a:r>
              <a:rPr lang="en-US" dirty="0" smtClean="0"/>
              <a:t>The Leadership Team</a:t>
            </a:r>
          </a:p>
          <a:p>
            <a:pPr lvl="1" eaLnBrk="1">
              <a:lnSpc>
                <a:spcPct val="150000"/>
              </a:lnSpc>
              <a:spcBef>
                <a:spcPct val="0"/>
              </a:spcBef>
              <a:spcAft>
                <a:spcPct val="0"/>
              </a:spcAft>
            </a:pPr>
            <a:r>
              <a:rPr lang="en-US" dirty="0" smtClean="0"/>
              <a:t>Administrative staff and human resources</a:t>
            </a:r>
          </a:p>
          <a:p>
            <a:pPr lvl="1" eaLnBrk="1">
              <a:lnSpc>
                <a:spcPct val="150000"/>
              </a:lnSpc>
              <a:spcBef>
                <a:spcPct val="0"/>
              </a:spcBef>
              <a:spcAft>
                <a:spcPct val="0"/>
              </a:spcAft>
            </a:pPr>
            <a:r>
              <a:rPr lang="en-US" dirty="0" smtClean="0"/>
              <a:t>Teachers</a:t>
            </a:r>
          </a:p>
          <a:p>
            <a:pPr lvl="1" eaLnBrk="1">
              <a:lnSpc>
                <a:spcPct val="150000"/>
              </a:lnSpc>
              <a:spcBef>
                <a:spcPct val="0"/>
              </a:spcBef>
              <a:spcAft>
                <a:spcPct val="0"/>
              </a:spcAft>
            </a:pPr>
            <a:r>
              <a:rPr lang="en-US" dirty="0" smtClean="0"/>
              <a:t>The Lt. Governor</a:t>
            </a:r>
          </a:p>
          <a:p>
            <a:pPr lvl="1" eaLnBrk="1">
              <a:lnSpc>
                <a:spcPct val="150000"/>
              </a:lnSpc>
              <a:spcBef>
                <a:spcPct val="0"/>
              </a:spcBef>
              <a:spcAft>
                <a:spcPct val="0"/>
              </a:spcAft>
            </a:pPr>
            <a:r>
              <a:rPr lang="en-US" dirty="0" smtClean="0"/>
              <a:t>Superintendents</a:t>
            </a:r>
          </a:p>
          <a:p>
            <a:pPr lvl="1" eaLnBrk="1">
              <a:lnSpc>
                <a:spcPct val="150000"/>
              </a:lnSpc>
              <a:spcBef>
                <a:spcPct val="0"/>
              </a:spcBef>
              <a:spcAft>
                <a:spcPct val="0"/>
              </a:spcAft>
            </a:pPr>
            <a:r>
              <a:rPr lang="en-US" dirty="0" smtClean="0"/>
              <a:t>Consortia representatives</a:t>
            </a:r>
          </a:p>
          <a:p>
            <a:pPr lvl="1" eaLnBrk="1">
              <a:lnSpc>
                <a:spcPct val="150000"/>
              </a:lnSpc>
              <a:spcBef>
                <a:spcPct val="0"/>
              </a:spcBef>
              <a:spcAft>
                <a:spcPct val="0"/>
              </a:spcAft>
            </a:pPr>
            <a:r>
              <a:rPr lang="en-US" dirty="0" smtClean="0"/>
              <a:t>Idaho Education Association representatives</a:t>
            </a:r>
          </a:p>
          <a:p>
            <a:pPr lvl="1" eaLnBrk="1">
              <a:lnSpc>
                <a:spcPct val="150000"/>
              </a:lnSpc>
              <a:spcBef>
                <a:spcPct val="0"/>
              </a:spcBef>
              <a:spcAft>
                <a:spcPct val="0"/>
              </a:spcAft>
            </a:pPr>
            <a:r>
              <a:rPr lang="en-US" dirty="0" smtClean="0"/>
              <a:t>SDE offices: Assessment, Finance, Student Engagement, School Improvement, Title I</a:t>
            </a:r>
          </a:p>
          <a:p>
            <a:pPr lvl="1" eaLnBrk="1">
              <a:lnSpc>
                <a:spcPct val="150000"/>
              </a:lnSpc>
              <a:spcBef>
                <a:spcPct val="0"/>
              </a:spcBef>
              <a:spcAft>
                <a:spcPct val="0"/>
              </a:spcAft>
            </a:pPr>
            <a:r>
              <a:rPr lang="en-US" dirty="0" smtClean="0"/>
              <a:t>State Board of Education representatives</a:t>
            </a:r>
          </a:p>
          <a:p>
            <a:pPr lvl="1" eaLnBrk="1">
              <a:lnSpc>
                <a:spcPct val="150000"/>
              </a:lnSpc>
              <a:spcBef>
                <a:spcPct val="0"/>
              </a:spcBef>
              <a:spcAft>
                <a:spcPct val="0"/>
              </a:spcAft>
            </a:pPr>
            <a:r>
              <a:rPr lang="en-US" dirty="0" smtClean="0"/>
              <a:t>Director-level staff</a:t>
            </a:r>
          </a:p>
          <a:p>
            <a:pPr lvl="1" eaLnBrk="1">
              <a:lnSpc>
                <a:spcPct val="150000"/>
              </a:lnSpc>
              <a:spcBef>
                <a:spcPct val="0"/>
              </a:spcBef>
              <a:spcAft>
                <a:spcPct val="0"/>
              </a:spcAft>
            </a:pPr>
            <a:r>
              <a:rPr lang="en-US" dirty="0" smtClean="0"/>
              <a:t>Legislative services representatives</a:t>
            </a:r>
            <a:endParaRPr lang="en-US" dirty="0"/>
          </a:p>
        </p:txBody>
      </p:sp>
      <p:sp>
        <p:nvSpPr>
          <p:cNvPr id="6" name="Text Placeholder 2"/>
          <p:cNvSpPr>
            <a:spLocks noGrp="1"/>
          </p:cNvSpPr>
          <p:nvPr>
            <p:ph type="body" sz="quarter" idx="16"/>
          </p:nvPr>
        </p:nvSpPr>
        <p:spPr bwMode="auto">
          <a:xfrm>
            <a:off x="4454305" y="1131684"/>
            <a:ext cx="4293965" cy="1354217"/>
          </a:xfrm>
          <a:noFill/>
          <a:ln>
            <a:miter lim="800000"/>
            <a:headEnd/>
            <a:tailEnd/>
          </a:ln>
        </p:spPr>
        <p:txBody>
          <a:bodyPr vert="horz" numCol="1" anchor="t" anchorCtr="0" compatLnSpc="1">
            <a:prstTxWarp prst="textNoShape">
              <a:avLst/>
            </a:prstTxWarp>
          </a:bodyPr>
          <a:lstStyle/>
          <a:p>
            <a:pPr eaLnBrk="1">
              <a:spcBef>
                <a:spcPct val="0"/>
              </a:spcBef>
              <a:spcAft>
                <a:spcPct val="0"/>
              </a:spcAft>
            </a:pPr>
            <a:r>
              <a:rPr lang="en-US" b="1" dirty="0" smtClean="0"/>
              <a:t>We also looked at:</a:t>
            </a:r>
            <a:endParaRPr lang="en-US" b="1" dirty="0"/>
          </a:p>
          <a:p>
            <a:pPr lvl="1" eaLnBrk="1">
              <a:lnSpc>
                <a:spcPct val="150000"/>
              </a:lnSpc>
              <a:spcBef>
                <a:spcPct val="0"/>
              </a:spcBef>
              <a:spcAft>
                <a:spcPct val="0"/>
              </a:spcAft>
            </a:pPr>
            <a:r>
              <a:rPr lang="en-US" dirty="0"/>
              <a:t>Data in the public domain</a:t>
            </a:r>
          </a:p>
          <a:p>
            <a:pPr lvl="1" eaLnBrk="1">
              <a:lnSpc>
                <a:spcPct val="150000"/>
              </a:lnSpc>
              <a:spcBef>
                <a:spcPct val="0"/>
              </a:spcBef>
              <a:spcAft>
                <a:spcPct val="0"/>
              </a:spcAft>
            </a:pPr>
            <a:r>
              <a:rPr lang="en-US" dirty="0" smtClean="0"/>
              <a:t>SDE’s </a:t>
            </a:r>
            <a:r>
              <a:rPr lang="en-US" dirty="0"/>
              <a:t>org </a:t>
            </a:r>
            <a:r>
              <a:rPr lang="en-US" dirty="0" smtClean="0"/>
              <a:t>chart</a:t>
            </a:r>
          </a:p>
          <a:p>
            <a:pPr lvl="1" eaLnBrk="1">
              <a:lnSpc>
                <a:spcPct val="150000"/>
              </a:lnSpc>
              <a:spcBef>
                <a:spcPct val="0"/>
              </a:spcBef>
              <a:spcAft>
                <a:spcPct val="0"/>
              </a:spcAft>
            </a:pPr>
            <a:r>
              <a:rPr lang="en-US" dirty="0" smtClean="0"/>
              <a:t>News and current events</a:t>
            </a:r>
            <a:endParaRPr lang="en-US" dirty="0"/>
          </a:p>
        </p:txBody>
      </p:sp>
    </p:spTree>
    <p:extLst>
      <p:ext uri="{BB962C8B-B14F-4D97-AF65-F5344CB8AC3E}">
        <p14:creationId xmlns:p14="http://schemas.microsoft.com/office/powerpoint/2010/main" val="2055287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419368" y="213903"/>
            <a:ext cx="7318035" cy="584775"/>
          </a:xfrm>
        </p:spPr>
        <p:txBody>
          <a:bodyPr/>
          <a:lstStyle/>
          <a:p>
            <a:r>
              <a:rPr lang="en-US" dirty="0" smtClean="0"/>
              <a:t>Throughout our information gathering, several consistent bright spots emerged</a:t>
            </a:r>
            <a:endParaRPr lang="en-US" dirty="0"/>
          </a:p>
        </p:txBody>
      </p:sp>
      <p:grpSp>
        <p:nvGrpSpPr>
          <p:cNvPr id="16" name="Group 15"/>
          <p:cNvGrpSpPr/>
          <p:nvPr/>
        </p:nvGrpSpPr>
        <p:grpSpPr>
          <a:xfrm>
            <a:off x="373393" y="1323359"/>
            <a:ext cx="8289329" cy="1077218"/>
            <a:chOff x="381000" y="1469749"/>
            <a:chExt cx="8458199" cy="1099101"/>
          </a:xfrm>
        </p:grpSpPr>
        <p:sp>
          <p:nvSpPr>
            <p:cNvPr id="6" name="Oval 45"/>
            <p:cNvSpPr>
              <a:spLocks noChangeArrowheads="1"/>
            </p:cNvSpPr>
            <p:nvPr>
              <p:custDataLst>
                <p:tags r:id="rId4"/>
              </p:custDataLst>
            </p:nvPr>
          </p:nvSpPr>
          <p:spPr bwMode="gray">
            <a:xfrm>
              <a:off x="381000" y="1752600"/>
              <a:ext cx="533400" cy="533400"/>
            </a:xfrm>
            <a:prstGeom prst="ellipse">
              <a:avLst/>
            </a:prstGeom>
            <a:solidFill>
              <a:schemeClr val="accent2"/>
            </a:solidFill>
            <a:ln w="28575" algn="ctr">
              <a:solidFill>
                <a:schemeClr val="bg1"/>
              </a:solidFill>
              <a:round/>
              <a:headEnd/>
              <a:tailEnd/>
            </a:ln>
          </p:spPr>
          <p:txBody>
            <a:bodyPr wrap="none" anchor="ctr"/>
            <a:lstStyle/>
            <a:p>
              <a:pPr algn="ctr"/>
              <a:r>
                <a:rPr lang="en-US" sz="1800" dirty="0">
                  <a:solidFill>
                    <a:srgbClr val="FFFFFF"/>
                  </a:solidFill>
                  <a:latin typeface="Tahoma" pitchFamily="34" charset="0"/>
                  <a:cs typeface="Tahoma" pitchFamily="34" charset="0"/>
                </a:rPr>
                <a:t>1</a:t>
              </a:r>
            </a:p>
          </p:txBody>
        </p:sp>
        <p:sp>
          <p:nvSpPr>
            <p:cNvPr id="7" name="TextBox 6"/>
            <p:cNvSpPr txBox="1"/>
            <p:nvPr/>
          </p:nvSpPr>
          <p:spPr>
            <a:xfrm>
              <a:off x="1074173" y="1469749"/>
              <a:ext cx="7765026" cy="1099101"/>
            </a:xfrm>
            <a:prstGeom prst="rect">
              <a:avLst/>
            </a:prstGeom>
            <a:noFill/>
          </p:spPr>
          <p:txBody>
            <a:bodyPr wrap="square" rtlCol="0">
              <a:spAutoFit/>
            </a:bodyPr>
            <a:lstStyle/>
            <a:p>
              <a:r>
                <a:rPr lang="en-US" dirty="0">
                  <a:latin typeface="Tahoma" panose="020B0604030504040204" pitchFamily="34" charset="0"/>
                  <a:ea typeface="Tahoma" panose="020B0604030504040204" pitchFamily="34" charset="0"/>
                  <a:cs typeface="Tahoma" panose="020B0604030504040204" pitchFamily="34" charset="0"/>
                </a:rPr>
                <a:t>The Department’s </a:t>
              </a:r>
              <a:r>
                <a:rPr lang="en-US" b="1" dirty="0">
                  <a:latin typeface="Tahoma" panose="020B0604030504040204" pitchFamily="34" charset="0"/>
                  <a:ea typeface="Tahoma" panose="020B0604030504040204" pitchFamily="34" charset="0"/>
                  <a:cs typeface="Tahoma" panose="020B0604030504040204" pitchFamily="34" charset="0"/>
                </a:rPr>
                <a:t>aspirations are widely </a:t>
              </a:r>
              <a:r>
                <a:rPr lang="en-US" b="1" dirty="0" smtClean="0">
                  <a:latin typeface="Tahoma" panose="020B0604030504040204" pitchFamily="34" charset="0"/>
                  <a:ea typeface="Tahoma" panose="020B0604030504040204" pitchFamily="34" charset="0"/>
                  <a:cs typeface="Tahoma" panose="020B0604030504040204" pitchFamily="34" charset="0"/>
                </a:rPr>
                <a:t>known</a:t>
              </a:r>
              <a:r>
                <a:rPr lang="en-US" dirty="0" smtClean="0">
                  <a:latin typeface="Tahoma" panose="020B0604030504040204" pitchFamily="34" charset="0"/>
                  <a:ea typeface="Tahoma" panose="020B0604030504040204" pitchFamily="34" charset="0"/>
                  <a:cs typeface="Tahoma" panose="020B0604030504040204" pitchFamily="34" charset="0"/>
                </a:rPr>
                <a:t>. Nearly all SDE staff understand and agree with service-orientated approach emphasized by the new administration: supporting schools and students to achieve. At a high level, people can answer the question “what is the Department trying to do?”</a:t>
              </a:r>
              <a:endParaRPr lang="en-US"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7" name="Group 16"/>
          <p:cNvGrpSpPr/>
          <p:nvPr/>
        </p:nvGrpSpPr>
        <p:grpSpPr>
          <a:xfrm>
            <a:off x="373393" y="2597349"/>
            <a:ext cx="8289330" cy="1077218"/>
            <a:chOff x="381000" y="2451367"/>
            <a:chExt cx="8458200" cy="1099098"/>
          </a:xfrm>
        </p:grpSpPr>
        <p:sp>
          <p:nvSpPr>
            <p:cNvPr id="8" name="TextBox 7"/>
            <p:cNvSpPr txBox="1"/>
            <p:nvPr/>
          </p:nvSpPr>
          <p:spPr>
            <a:xfrm>
              <a:off x="1074174" y="2451367"/>
              <a:ext cx="7765026" cy="1099098"/>
            </a:xfrm>
            <a:prstGeom prst="rect">
              <a:avLst/>
            </a:prstGeom>
            <a:noFill/>
          </p:spPr>
          <p:txBody>
            <a:bodyPr wrap="square" rtlCol="0">
              <a:sp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The Department has had some recent successes </a:t>
              </a:r>
              <a:r>
                <a:rPr lang="en-US" b="1" dirty="0" smtClean="0">
                  <a:latin typeface="Tahoma" panose="020B0604030504040204" pitchFamily="34" charset="0"/>
                  <a:ea typeface="Tahoma" panose="020B0604030504040204" pitchFamily="34" charset="0"/>
                  <a:cs typeface="Tahoma" panose="020B0604030504040204" pitchFamily="34" charset="0"/>
                </a:rPr>
                <a:t>solving important problems</a:t>
              </a:r>
              <a:r>
                <a:rPr lang="en-US" dirty="0" smtClean="0">
                  <a:latin typeface="Tahoma" panose="020B0604030504040204" pitchFamily="34" charset="0"/>
                  <a:ea typeface="Tahoma" panose="020B0604030504040204" pitchFamily="34" charset="0"/>
                  <a:cs typeface="Tahoma" panose="020B0604030504040204" pitchFamily="34" charset="0"/>
                </a:rPr>
                <a:t>, such as addressing state-wide broadband need and removing data requirements that were burdensome for districts. Many staff indicated that they felt empowered to solve problems or elevate issues to their supervisor.</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2" name="Oval 45"/>
            <p:cNvSpPr>
              <a:spLocks noChangeArrowheads="1"/>
            </p:cNvSpPr>
            <p:nvPr>
              <p:custDataLst>
                <p:tags r:id="rId3"/>
              </p:custDataLst>
            </p:nvPr>
          </p:nvSpPr>
          <p:spPr bwMode="gray">
            <a:xfrm>
              <a:off x="381000" y="2709209"/>
              <a:ext cx="533400" cy="533400"/>
            </a:xfrm>
            <a:prstGeom prst="ellipse">
              <a:avLst/>
            </a:prstGeom>
            <a:solidFill>
              <a:schemeClr val="accent2"/>
            </a:solidFill>
            <a:ln w="28575" algn="ctr">
              <a:solidFill>
                <a:schemeClr val="bg1"/>
              </a:solidFill>
              <a:round/>
              <a:headEnd/>
              <a:tailEnd/>
            </a:ln>
          </p:spPr>
          <p:txBody>
            <a:bodyPr wrap="none" anchor="ctr"/>
            <a:lstStyle/>
            <a:p>
              <a:pPr algn="ctr"/>
              <a:r>
                <a:rPr lang="en-US" dirty="0">
                  <a:solidFill>
                    <a:srgbClr val="FFFFFF"/>
                  </a:solidFill>
                  <a:latin typeface="Tahoma" pitchFamily="34" charset="0"/>
                  <a:cs typeface="Tahoma" pitchFamily="34" charset="0"/>
                </a:rPr>
                <a:t>2</a:t>
              </a:r>
              <a:endParaRPr lang="en-US" sz="1800" dirty="0">
                <a:solidFill>
                  <a:srgbClr val="FFFFFF"/>
                </a:solidFill>
                <a:latin typeface="Tahoma" pitchFamily="34" charset="0"/>
                <a:cs typeface="Tahoma" pitchFamily="34" charset="0"/>
              </a:endParaRPr>
            </a:p>
          </p:txBody>
        </p:sp>
      </p:grpSp>
      <p:grpSp>
        <p:nvGrpSpPr>
          <p:cNvPr id="18" name="Group 17"/>
          <p:cNvGrpSpPr/>
          <p:nvPr/>
        </p:nvGrpSpPr>
        <p:grpSpPr>
          <a:xfrm>
            <a:off x="373393" y="3999963"/>
            <a:ext cx="8289330" cy="584775"/>
            <a:chOff x="381000" y="3383130"/>
            <a:chExt cx="8458200" cy="596655"/>
          </a:xfrm>
        </p:grpSpPr>
        <p:sp>
          <p:nvSpPr>
            <p:cNvPr id="9" name="TextBox 8"/>
            <p:cNvSpPr txBox="1"/>
            <p:nvPr/>
          </p:nvSpPr>
          <p:spPr>
            <a:xfrm>
              <a:off x="1074174" y="3383130"/>
              <a:ext cx="7765026" cy="596655"/>
            </a:xfrm>
            <a:prstGeom prst="rect">
              <a:avLst/>
            </a:prstGeom>
            <a:noFill/>
          </p:spPr>
          <p:txBody>
            <a:bodyPr wrap="square" rtlCol="0">
              <a:sp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There is cohesiveness and comradery throughout the agency, and between the leadership team. This will be important as SDE seeks to </a:t>
              </a:r>
              <a:r>
                <a:rPr lang="en-US" b="1" dirty="0" smtClean="0">
                  <a:latin typeface="Tahoma" panose="020B0604030504040204" pitchFamily="34" charset="0"/>
                  <a:ea typeface="Tahoma" panose="020B0604030504040204" pitchFamily="34" charset="0"/>
                  <a:cs typeface="Tahoma" panose="020B0604030504040204" pitchFamily="34" charset="0"/>
                </a:rPr>
                <a:t>generate momentum</a:t>
              </a:r>
              <a:r>
                <a:rPr lang="en-US" dirty="0" smtClean="0">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3" name="Oval 45"/>
            <p:cNvSpPr>
              <a:spLocks noChangeArrowheads="1"/>
            </p:cNvSpPr>
            <p:nvPr>
              <p:custDataLst>
                <p:tags r:id="rId2"/>
              </p:custDataLst>
            </p:nvPr>
          </p:nvSpPr>
          <p:spPr bwMode="gray">
            <a:xfrm>
              <a:off x="381000" y="3394753"/>
              <a:ext cx="533400" cy="533400"/>
            </a:xfrm>
            <a:prstGeom prst="ellipse">
              <a:avLst/>
            </a:prstGeom>
            <a:solidFill>
              <a:schemeClr val="accent2"/>
            </a:solidFill>
            <a:ln w="28575" algn="ctr">
              <a:solidFill>
                <a:schemeClr val="bg1"/>
              </a:solidFill>
              <a:round/>
              <a:headEnd/>
              <a:tailEnd/>
            </a:ln>
          </p:spPr>
          <p:txBody>
            <a:bodyPr wrap="none" anchor="ctr"/>
            <a:lstStyle/>
            <a:p>
              <a:pPr algn="ctr"/>
              <a:r>
                <a:rPr lang="en-US" dirty="0">
                  <a:solidFill>
                    <a:srgbClr val="FFFFFF"/>
                  </a:solidFill>
                  <a:latin typeface="Tahoma" pitchFamily="34" charset="0"/>
                  <a:cs typeface="Tahoma" pitchFamily="34" charset="0"/>
                </a:rPr>
                <a:t>3</a:t>
              </a:r>
              <a:endParaRPr lang="en-US" sz="1800" dirty="0">
                <a:solidFill>
                  <a:srgbClr val="FFFFFF"/>
                </a:solidFill>
                <a:latin typeface="Tahoma" pitchFamily="34" charset="0"/>
                <a:cs typeface="Tahoma" pitchFamily="34" charset="0"/>
              </a:endParaRPr>
            </a:p>
          </p:txBody>
        </p:sp>
      </p:grpSp>
      <p:grpSp>
        <p:nvGrpSpPr>
          <p:cNvPr id="19" name="Group 18"/>
          <p:cNvGrpSpPr/>
          <p:nvPr/>
        </p:nvGrpSpPr>
        <p:grpSpPr>
          <a:xfrm>
            <a:off x="373393" y="4910135"/>
            <a:ext cx="8289330" cy="1077218"/>
            <a:chOff x="381000" y="4102455"/>
            <a:chExt cx="8458200" cy="1099102"/>
          </a:xfrm>
        </p:grpSpPr>
        <p:sp>
          <p:nvSpPr>
            <p:cNvPr id="10" name="TextBox 9"/>
            <p:cNvSpPr txBox="1"/>
            <p:nvPr/>
          </p:nvSpPr>
          <p:spPr>
            <a:xfrm>
              <a:off x="1074174" y="4102455"/>
              <a:ext cx="7765026" cy="1099102"/>
            </a:xfrm>
            <a:prstGeom prst="rect">
              <a:avLst/>
            </a:prstGeom>
            <a:noFill/>
          </p:spPr>
          <p:txBody>
            <a:bodyPr wrap="square" rtlCol="0">
              <a:sp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SDE staff clearly possess the </a:t>
              </a:r>
              <a:r>
                <a:rPr lang="en-US" b="1" dirty="0" smtClean="0">
                  <a:latin typeface="Tahoma" panose="020B0604030504040204" pitchFamily="34" charset="0"/>
                  <a:ea typeface="Tahoma" panose="020B0604030504040204" pitchFamily="34" charset="0"/>
                  <a:cs typeface="Tahoma" panose="020B0604030504040204" pitchFamily="34" charset="0"/>
                </a:rPr>
                <a:t>skill and will</a:t>
              </a:r>
              <a:r>
                <a:rPr lang="en-US" dirty="0" smtClean="0">
                  <a:latin typeface="Tahoma" panose="020B0604030504040204" pitchFamily="34" charset="0"/>
                  <a:ea typeface="Tahoma" panose="020B0604030504040204" pitchFamily="34" charset="0"/>
                  <a:cs typeface="Tahoma" panose="020B0604030504040204" pitchFamily="34" charset="0"/>
                </a:rPr>
                <a:t> to deliver on the goals of the department. Most staff felt that they were able to receive useful and timely feedback from their supervisors and onboarding and human resources were called out as particularly strong.</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4" name="Oval 45"/>
            <p:cNvSpPr>
              <a:spLocks noChangeArrowheads="1"/>
            </p:cNvSpPr>
            <p:nvPr>
              <p:custDataLst>
                <p:tags r:id="rId1"/>
              </p:custDataLst>
            </p:nvPr>
          </p:nvSpPr>
          <p:spPr bwMode="gray">
            <a:xfrm>
              <a:off x="381000" y="4368518"/>
              <a:ext cx="533400" cy="533400"/>
            </a:xfrm>
            <a:prstGeom prst="ellipse">
              <a:avLst/>
            </a:prstGeom>
            <a:solidFill>
              <a:schemeClr val="accent2"/>
            </a:solidFill>
            <a:ln w="28575" algn="ctr">
              <a:solidFill>
                <a:schemeClr val="bg1"/>
              </a:solidFill>
              <a:round/>
              <a:headEnd/>
              <a:tailEnd/>
            </a:ln>
          </p:spPr>
          <p:txBody>
            <a:bodyPr wrap="none" anchor="ctr"/>
            <a:lstStyle/>
            <a:p>
              <a:pPr algn="ctr"/>
              <a:r>
                <a:rPr lang="en-US" dirty="0">
                  <a:solidFill>
                    <a:srgbClr val="FFFFFF"/>
                  </a:solidFill>
                  <a:latin typeface="Tahoma" pitchFamily="34" charset="0"/>
                  <a:cs typeface="Tahoma" pitchFamily="34" charset="0"/>
                </a:rPr>
                <a:t>4</a:t>
              </a:r>
              <a:endParaRPr lang="en-US" sz="1800" dirty="0">
                <a:solidFill>
                  <a:srgbClr val="FFFFFF"/>
                </a:solidFill>
                <a:latin typeface="Tahoma" pitchFamily="34" charset="0"/>
                <a:cs typeface="Tahoma" pitchFamily="34" charset="0"/>
              </a:endParaRPr>
            </a:p>
          </p:txBody>
        </p:sp>
      </p:grpSp>
    </p:spTree>
    <p:extLst>
      <p:ext uri="{BB962C8B-B14F-4D97-AF65-F5344CB8AC3E}">
        <p14:creationId xmlns:p14="http://schemas.microsoft.com/office/powerpoint/2010/main" val="36726927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419368" y="360096"/>
            <a:ext cx="7318035" cy="292388"/>
          </a:xfrm>
        </p:spPr>
        <p:txBody>
          <a:bodyPr/>
          <a:lstStyle/>
          <a:p>
            <a:r>
              <a:rPr lang="en-US" dirty="0" smtClean="0"/>
              <a:t>We also identified a number of challenges (1/2)</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20443838"/>
              </p:ext>
            </p:extLst>
          </p:nvPr>
        </p:nvGraphicFramePr>
        <p:xfrm>
          <a:off x="184538" y="1155300"/>
          <a:ext cx="8552864" cy="4782843"/>
        </p:xfrm>
        <a:graphic>
          <a:graphicData uri="http://schemas.openxmlformats.org/drawingml/2006/table">
            <a:tbl>
              <a:tblPr firstRow="1" bandRow="1">
                <a:tableStyleId>{073A0DAA-6AF3-43AB-8588-CEC1D06C72B9}</a:tableStyleId>
              </a:tblPr>
              <a:tblGrid>
                <a:gridCol w="2327656"/>
                <a:gridCol w="6225208"/>
              </a:tblGrid>
              <a:tr h="363243">
                <a:tc>
                  <a:txBody>
                    <a:bodyPr/>
                    <a:lstStyle/>
                    <a:p>
                      <a:r>
                        <a:rPr lang="en-US" sz="1600" dirty="0" smtClean="0">
                          <a:latin typeface="Tahoma" panose="020B0604030504040204" pitchFamily="34" charset="0"/>
                          <a:ea typeface="Tahoma" panose="020B0604030504040204" pitchFamily="34" charset="0"/>
                          <a:cs typeface="Tahoma" panose="020B0604030504040204" pitchFamily="34" charset="0"/>
                        </a:rPr>
                        <a:t>Challenge</a:t>
                      </a: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US" sz="1600" dirty="0" smtClean="0">
                          <a:latin typeface="Tahoma" panose="020B0604030504040204" pitchFamily="34" charset="0"/>
                          <a:ea typeface="Tahoma" panose="020B0604030504040204" pitchFamily="34" charset="0"/>
                          <a:cs typeface="Tahoma" panose="020B0604030504040204" pitchFamily="34" charset="0"/>
                        </a:rPr>
                        <a:t>Rationale</a:t>
                      </a: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tr>
              <a:tr h="1554480">
                <a:tc>
                  <a:txBody>
                    <a:bodyPr/>
                    <a:lstStyle/>
                    <a:p>
                      <a:r>
                        <a:rPr lang="en-US" sz="1600" b="1" dirty="0" smtClean="0">
                          <a:latin typeface="Tahoma" panose="020B0604030504040204" pitchFamily="34" charset="0"/>
                          <a:ea typeface="Tahoma" panose="020B0604030504040204" pitchFamily="34" charset="0"/>
                          <a:cs typeface="Tahoma" panose="020B0604030504040204" pitchFamily="34" charset="0"/>
                        </a:rPr>
                        <a:t>1. Internal</a:t>
                      </a:r>
                      <a:r>
                        <a:rPr lang="en-US" sz="1600" b="1" baseline="0" dirty="0" smtClean="0">
                          <a:latin typeface="Tahoma" panose="020B0604030504040204" pitchFamily="34" charset="0"/>
                          <a:ea typeface="Tahoma" panose="020B0604030504040204" pitchFamily="34" charset="0"/>
                          <a:cs typeface="Tahoma" panose="020B0604030504040204" pitchFamily="34" charset="0"/>
                        </a:rPr>
                        <a:t> communication</a:t>
                      </a:r>
                      <a:endParaRPr lang="en-US" sz="16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marR="0" indent="-285750" algn="l" defTabSz="457200" rtl="0" eaLnBrk="1" fontAlgn="base" latinLnBrk="0" hangingPunct="0">
                        <a:lnSpc>
                          <a:spcPct val="100000"/>
                        </a:lnSpc>
                        <a:spcBef>
                          <a:spcPts val="0"/>
                        </a:spcBef>
                        <a:spcAft>
                          <a:spcPts val="0"/>
                        </a:spcAft>
                        <a:buClr>
                          <a:schemeClr val="accent2"/>
                        </a:buClr>
                        <a:buSzPct val="100000"/>
                        <a:buFont typeface="Wingdings" panose="05000000000000000000" pitchFamily="2" charset="2"/>
                        <a:buChar char="§"/>
                        <a:tabLst/>
                        <a:defRPr/>
                      </a:pPr>
                      <a:r>
                        <a:rPr lang="en-US" sz="1600" baseline="0" dirty="0" smtClean="0">
                          <a:solidFill>
                            <a:srgbClr val="000000"/>
                          </a:solidFill>
                          <a:latin typeface="Tahoma" pitchFamily="34" charset="0"/>
                          <a:ea typeface="+mn-ea"/>
                          <a:cs typeface="+mn-cs"/>
                        </a:rPr>
                        <a:t>The new administration has been focused on laying the foundation for its work and navigating a legislative session</a:t>
                      </a:r>
                    </a:p>
                    <a:p>
                      <a:pPr marL="285750" marR="0" indent="-285750" algn="l" defTabSz="457200" rtl="0" eaLnBrk="1" fontAlgn="base" latinLnBrk="0" hangingPunct="0">
                        <a:lnSpc>
                          <a:spcPct val="100000"/>
                        </a:lnSpc>
                        <a:spcBef>
                          <a:spcPts val="0"/>
                        </a:spcBef>
                        <a:spcAft>
                          <a:spcPts val="0"/>
                        </a:spcAft>
                        <a:buClr>
                          <a:schemeClr val="accent2"/>
                        </a:buClr>
                        <a:buSzPct val="100000"/>
                        <a:buFont typeface="Wingdings" panose="05000000000000000000" pitchFamily="2" charset="2"/>
                        <a:buChar char="§"/>
                        <a:tabLst/>
                        <a:defRPr/>
                      </a:pPr>
                      <a:r>
                        <a:rPr lang="en-US" sz="1600" baseline="0" dirty="0" smtClean="0">
                          <a:solidFill>
                            <a:srgbClr val="000000"/>
                          </a:solidFill>
                          <a:latin typeface="Tahoma" pitchFamily="34" charset="0"/>
                          <a:ea typeface="+mn-ea"/>
                          <a:cs typeface="+mn-cs"/>
                        </a:rPr>
                        <a:t>While SDE staff have a high-level understanding of the vision, there is confusion about roles and recent internal shifts</a:t>
                      </a:r>
                    </a:p>
                    <a:p>
                      <a:pPr marL="285750" marR="0" indent="-285750" algn="l" defTabSz="457200" rtl="0" eaLnBrk="1" fontAlgn="base" latinLnBrk="0" hangingPunct="0">
                        <a:lnSpc>
                          <a:spcPct val="100000"/>
                        </a:lnSpc>
                        <a:spcBef>
                          <a:spcPts val="0"/>
                        </a:spcBef>
                        <a:spcAft>
                          <a:spcPts val="0"/>
                        </a:spcAft>
                        <a:buClr>
                          <a:schemeClr val="accent2"/>
                        </a:buClr>
                        <a:buSzPct val="100000"/>
                        <a:buFont typeface="Wingdings" panose="05000000000000000000" pitchFamily="2" charset="2"/>
                        <a:buChar char="§"/>
                        <a:tabLst/>
                        <a:defRPr/>
                      </a:pPr>
                      <a:r>
                        <a:rPr lang="en-US" sz="1600" baseline="0" dirty="0" smtClean="0">
                          <a:solidFill>
                            <a:srgbClr val="000000"/>
                          </a:solidFill>
                          <a:latin typeface="Tahoma" pitchFamily="34" charset="0"/>
                          <a:ea typeface="+mn-ea"/>
                          <a:cs typeface="+mn-cs"/>
                        </a:rPr>
                        <a:t>Many SDE staff have not had contact with the Superintendent or feel uninformed about decisions that affect them</a:t>
                      </a:r>
                    </a:p>
                  </a:txBody>
                  <a:tcPr/>
                </a:tc>
              </a:tr>
              <a:tr h="1310640">
                <a:tc>
                  <a:txBody>
                    <a:bodyPr/>
                    <a:lstStyle/>
                    <a:p>
                      <a:r>
                        <a:rPr lang="en-US" sz="1600" b="1" dirty="0" smtClean="0">
                          <a:latin typeface="Tahoma" panose="020B0604030504040204" pitchFamily="34" charset="0"/>
                          <a:ea typeface="Tahoma" panose="020B0604030504040204" pitchFamily="34" charset="0"/>
                          <a:cs typeface="Tahoma" panose="020B0604030504040204" pitchFamily="34" charset="0"/>
                        </a:rPr>
                        <a:t>2. External</a:t>
                      </a:r>
                      <a:r>
                        <a:rPr lang="en-US" sz="1600" b="1" baseline="0" dirty="0" smtClean="0">
                          <a:latin typeface="Tahoma" panose="020B0604030504040204" pitchFamily="34" charset="0"/>
                          <a:ea typeface="Tahoma" panose="020B0604030504040204" pitchFamily="34" charset="0"/>
                          <a:cs typeface="Tahoma" panose="020B0604030504040204" pitchFamily="34" charset="0"/>
                        </a:rPr>
                        <a:t> stakeholder involvement</a:t>
                      </a:r>
                      <a:endParaRPr lang="en-US" sz="16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marR="0" indent="-285750" algn="l" defTabSz="457200" rtl="0" eaLnBrk="1" fontAlgn="base" latinLnBrk="0" hangingPunct="0">
                        <a:lnSpc>
                          <a:spcPct val="100000"/>
                        </a:lnSpc>
                        <a:spcBef>
                          <a:spcPts val="0"/>
                        </a:spcBef>
                        <a:spcAft>
                          <a:spcPts val="0"/>
                        </a:spcAft>
                        <a:buClr>
                          <a:schemeClr val="accent2"/>
                        </a:buClr>
                        <a:buSzPct val="100000"/>
                        <a:buFont typeface="Wingdings" panose="05000000000000000000" pitchFamily="2" charset="2"/>
                        <a:buChar char="§"/>
                        <a:tabLst/>
                        <a:defRPr/>
                      </a:pPr>
                      <a:r>
                        <a:rPr lang="en-US" sz="1600" baseline="0" dirty="0" smtClean="0">
                          <a:solidFill>
                            <a:srgbClr val="000000"/>
                          </a:solidFill>
                          <a:latin typeface="Tahoma" pitchFamily="34" charset="0"/>
                          <a:ea typeface="+mn-ea"/>
                          <a:cs typeface="+mn-cs"/>
                        </a:rPr>
                        <a:t>The leadership team has been focused on navigating a legislative session and a few key challenges in its early going</a:t>
                      </a:r>
                    </a:p>
                    <a:p>
                      <a:pPr marL="285750" marR="0" indent="-285750" algn="l" defTabSz="457200" rtl="0" eaLnBrk="1" fontAlgn="base" latinLnBrk="0" hangingPunct="0">
                        <a:lnSpc>
                          <a:spcPct val="100000"/>
                        </a:lnSpc>
                        <a:spcBef>
                          <a:spcPts val="0"/>
                        </a:spcBef>
                        <a:spcAft>
                          <a:spcPts val="0"/>
                        </a:spcAft>
                        <a:buClr>
                          <a:schemeClr val="accent2"/>
                        </a:buClr>
                        <a:buSzPct val="100000"/>
                        <a:buFont typeface="Wingdings" panose="05000000000000000000" pitchFamily="2" charset="2"/>
                        <a:buChar char="§"/>
                        <a:tabLst/>
                        <a:defRPr/>
                      </a:pPr>
                      <a:r>
                        <a:rPr lang="en-US" sz="1600" baseline="0" dirty="0" smtClean="0">
                          <a:solidFill>
                            <a:srgbClr val="000000"/>
                          </a:solidFill>
                          <a:latin typeface="Tahoma" pitchFamily="34" charset="0"/>
                          <a:ea typeface="+mn-ea"/>
                          <a:cs typeface="+mn-cs"/>
                        </a:rPr>
                        <a:t>However, non-legislative stakeholders in the field are interested in having more exposure to the Superintendent</a:t>
                      </a:r>
                      <a:endParaRPr lang="en-US" sz="1600" baseline="0" dirty="0">
                        <a:solidFill>
                          <a:srgbClr val="000000"/>
                        </a:solidFill>
                        <a:latin typeface="Tahoma" pitchFamily="34" charset="0"/>
                        <a:ea typeface="+mn-ea"/>
                        <a:cs typeface="+mn-cs"/>
                      </a:endParaRPr>
                    </a:p>
                  </a:txBody>
                  <a:tcPr/>
                </a:tc>
              </a:tr>
              <a:tr h="1310640">
                <a:tc>
                  <a:txBody>
                    <a:bodyPr/>
                    <a:lstStyle/>
                    <a:p>
                      <a:r>
                        <a:rPr lang="en-US" sz="1600" b="1" dirty="0" smtClean="0">
                          <a:latin typeface="Tahoma" panose="020B0604030504040204" pitchFamily="34" charset="0"/>
                          <a:ea typeface="Tahoma" panose="020B0604030504040204" pitchFamily="34" charset="0"/>
                          <a:cs typeface="Tahoma" panose="020B0604030504040204" pitchFamily="34" charset="0"/>
                        </a:rPr>
                        <a:t>3. Trend data on student outcomes</a:t>
                      </a:r>
                      <a:endParaRPr lang="en-US" sz="16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algn="l" defTabSz="457200" rtl="0" fontAlgn="base" hangingPunct="0">
                        <a:lnSpc>
                          <a:spcPct val="100000"/>
                        </a:lnSpc>
                        <a:spcBef>
                          <a:spcPts val="0"/>
                        </a:spcBef>
                        <a:spcAft>
                          <a:spcPts val="0"/>
                        </a:spcAft>
                        <a:buClr>
                          <a:schemeClr val="accent2"/>
                        </a:buClr>
                        <a:buSzPct val="100000"/>
                        <a:buFont typeface="Wingdings" panose="05000000000000000000" pitchFamily="2" charset="2"/>
                        <a:buChar char="§"/>
                      </a:pPr>
                      <a:r>
                        <a:rPr lang="en-US" sz="1600" baseline="0" dirty="0" smtClean="0">
                          <a:solidFill>
                            <a:srgbClr val="000000"/>
                          </a:solidFill>
                          <a:latin typeface="Tahoma" pitchFamily="34" charset="0"/>
                          <a:ea typeface="+mn-ea"/>
                          <a:cs typeface="+mn-cs"/>
                        </a:rPr>
                        <a:t>State graduation rate and annual proficiency data metrics are changing or will so soon change</a:t>
                      </a:r>
                    </a:p>
                    <a:p>
                      <a:pPr marL="285750" indent="-285750" algn="l" defTabSz="457200" rtl="0" fontAlgn="base" hangingPunct="0">
                        <a:lnSpc>
                          <a:spcPct val="100000"/>
                        </a:lnSpc>
                        <a:spcBef>
                          <a:spcPts val="0"/>
                        </a:spcBef>
                        <a:spcAft>
                          <a:spcPts val="0"/>
                        </a:spcAft>
                        <a:buClr>
                          <a:schemeClr val="accent2"/>
                        </a:buClr>
                        <a:buSzPct val="100000"/>
                        <a:buFont typeface="Wingdings" panose="05000000000000000000" pitchFamily="2" charset="2"/>
                        <a:buChar char="§"/>
                      </a:pPr>
                      <a:r>
                        <a:rPr lang="en-US" sz="1600" baseline="0" dirty="0" smtClean="0">
                          <a:solidFill>
                            <a:srgbClr val="000000"/>
                          </a:solidFill>
                          <a:latin typeface="Tahoma" pitchFamily="34" charset="0"/>
                          <a:ea typeface="+mn-ea"/>
                          <a:cs typeface="+mn-cs"/>
                        </a:rPr>
                        <a:t>As a result, it is more difficult to understand where there has been recent progress, or where new focus is most needed</a:t>
                      </a:r>
                    </a:p>
                    <a:p>
                      <a:pPr marL="285750" indent="-285750" algn="l" defTabSz="457200" rtl="0" fontAlgn="base" hangingPunct="0">
                        <a:lnSpc>
                          <a:spcPct val="100000"/>
                        </a:lnSpc>
                        <a:spcBef>
                          <a:spcPts val="0"/>
                        </a:spcBef>
                        <a:spcAft>
                          <a:spcPts val="0"/>
                        </a:spcAft>
                        <a:buClr>
                          <a:schemeClr val="accent2"/>
                        </a:buClr>
                        <a:buSzPct val="100000"/>
                        <a:buFont typeface="Wingdings" panose="05000000000000000000" pitchFamily="2" charset="2"/>
                        <a:buChar char="§"/>
                      </a:pPr>
                      <a:r>
                        <a:rPr lang="en-US" sz="1600" baseline="0" dirty="0" smtClean="0">
                          <a:solidFill>
                            <a:srgbClr val="000000"/>
                          </a:solidFill>
                          <a:latin typeface="Tahoma" pitchFamily="34" charset="0"/>
                          <a:ea typeface="+mn-ea"/>
                          <a:cs typeface="+mn-cs"/>
                        </a:rPr>
                        <a:t>Some representatives from the field are interested in additional data-related support from SDE</a:t>
                      </a:r>
                      <a:endParaRPr lang="en-US" sz="1600" baseline="0" dirty="0">
                        <a:solidFill>
                          <a:srgbClr val="000000"/>
                        </a:solidFill>
                        <a:latin typeface="Tahoma" pitchFamily="34" charset="0"/>
                        <a:ea typeface="+mn-ea"/>
                        <a:cs typeface="+mn-cs"/>
                      </a:endParaRPr>
                    </a:p>
                  </a:txBody>
                  <a:tcPr/>
                </a:tc>
              </a:tr>
            </a:tbl>
          </a:graphicData>
        </a:graphic>
      </p:graphicFrame>
    </p:spTree>
    <p:extLst>
      <p:ext uri="{BB962C8B-B14F-4D97-AF65-F5344CB8AC3E}">
        <p14:creationId xmlns:p14="http://schemas.microsoft.com/office/powerpoint/2010/main" val="7536050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419368" y="360096"/>
            <a:ext cx="7318035" cy="292388"/>
          </a:xfrm>
        </p:spPr>
        <p:txBody>
          <a:bodyPr/>
          <a:lstStyle/>
          <a:p>
            <a:r>
              <a:rPr lang="en-US" dirty="0"/>
              <a:t>We also identified a number of challenges </a:t>
            </a:r>
            <a:r>
              <a:rPr lang="en-US" dirty="0" smtClean="0"/>
              <a:t>(2/2)</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50109251"/>
              </p:ext>
            </p:extLst>
          </p:nvPr>
        </p:nvGraphicFramePr>
        <p:xfrm>
          <a:off x="184538" y="1167175"/>
          <a:ext cx="8552864" cy="3931920"/>
        </p:xfrm>
        <a:graphic>
          <a:graphicData uri="http://schemas.openxmlformats.org/drawingml/2006/table">
            <a:tbl>
              <a:tblPr firstRow="1" bandRow="1">
                <a:tableStyleId>{073A0DAA-6AF3-43AB-8588-CEC1D06C72B9}</a:tableStyleId>
              </a:tblPr>
              <a:tblGrid>
                <a:gridCol w="2327656"/>
                <a:gridCol w="6225208"/>
              </a:tblGrid>
              <a:tr h="333943">
                <a:tc>
                  <a:txBody>
                    <a:bodyPr/>
                    <a:lstStyle/>
                    <a:p>
                      <a:r>
                        <a:rPr lang="en-US" sz="1600" dirty="0" smtClean="0">
                          <a:latin typeface="Tahoma" panose="020B0604030504040204" pitchFamily="34" charset="0"/>
                          <a:ea typeface="Tahoma" panose="020B0604030504040204" pitchFamily="34" charset="0"/>
                          <a:cs typeface="Tahoma" panose="020B0604030504040204" pitchFamily="34" charset="0"/>
                        </a:rPr>
                        <a:t>Challenge</a:t>
                      </a: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US" sz="1600" dirty="0" smtClean="0">
                          <a:latin typeface="Tahoma" panose="020B0604030504040204" pitchFamily="34" charset="0"/>
                          <a:ea typeface="Tahoma" panose="020B0604030504040204" pitchFamily="34" charset="0"/>
                          <a:cs typeface="Tahoma" panose="020B0604030504040204" pitchFamily="34" charset="0"/>
                        </a:rPr>
                        <a:t>Rationale</a:t>
                      </a: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tr>
              <a:tr h="1791147">
                <a:tc>
                  <a:txBody>
                    <a:bodyPr/>
                    <a:lstStyle/>
                    <a:p>
                      <a:r>
                        <a:rPr lang="en-US" sz="1600" b="1" dirty="0" smtClean="0">
                          <a:latin typeface="Tahoma" panose="020B0604030504040204" pitchFamily="34" charset="0"/>
                          <a:ea typeface="Tahoma" panose="020B0604030504040204" pitchFamily="34" charset="0"/>
                          <a:cs typeface="Tahoma" panose="020B0604030504040204" pitchFamily="34" charset="0"/>
                        </a:rPr>
                        <a:t>4. Plan specifics</a:t>
                      </a:r>
                      <a:endParaRPr lang="en-US" sz="16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algn="l" defTabSz="457200" rtl="0" fontAlgn="base" hangingPunct="0">
                        <a:lnSpc>
                          <a:spcPct val="100000"/>
                        </a:lnSpc>
                        <a:spcBef>
                          <a:spcPts val="0"/>
                        </a:spcBef>
                        <a:spcAft>
                          <a:spcPts val="0"/>
                        </a:spcAft>
                        <a:buClr>
                          <a:schemeClr val="accent2"/>
                        </a:buClr>
                        <a:buSzPct val="100000"/>
                        <a:buFont typeface="Wingdings" panose="05000000000000000000" pitchFamily="2" charset="2"/>
                        <a:buChar char="§"/>
                      </a:pPr>
                      <a:r>
                        <a:rPr lang="en-US" sz="1600" baseline="0" dirty="0" smtClean="0">
                          <a:solidFill>
                            <a:srgbClr val="000000"/>
                          </a:solidFill>
                          <a:latin typeface="Tahoma" pitchFamily="34" charset="0"/>
                          <a:ea typeface="+mn-ea"/>
                          <a:cs typeface="+mn-cs"/>
                        </a:rPr>
                        <a:t>Although they may be aware of the aspiration, staff often cannot say “how we are going to do it” or “how we will know if we are on track” </a:t>
                      </a:r>
                    </a:p>
                    <a:p>
                      <a:pPr marL="285750" indent="-285750" algn="l" defTabSz="457200" rtl="0" fontAlgn="base" hangingPunct="0">
                        <a:lnSpc>
                          <a:spcPct val="100000"/>
                        </a:lnSpc>
                        <a:spcBef>
                          <a:spcPts val="0"/>
                        </a:spcBef>
                        <a:spcAft>
                          <a:spcPts val="0"/>
                        </a:spcAft>
                        <a:buClr>
                          <a:schemeClr val="accent2"/>
                        </a:buClr>
                        <a:buSzPct val="100000"/>
                        <a:buFont typeface="Wingdings" panose="05000000000000000000" pitchFamily="2" charset="2"/>
                        <a:buChar char="§"/>
                      </a:pPr>
                      <a:r>
                        <a:rPr lang="en-US" sz="1600" baseline="0" dirty="0" smtClean="0">
                          <a:solidFill>
                            <a:srgbClr val="000000"/>
                          </a:solidFill>
                          <a:latin typeface="Tahoma" pitchFamily="34" charset="0"/>
                          <a:ea typeface="+mn-ea"/>
                          <a:cs typeface="+mn-cs"/>
                        </a:rPr>
                        <a:t>While the department’s shift to a support focus is a great start, more is needed here quickly</a:t>
                      </a:r>
                    </a:p>
                    <a:p>
                      <a:pPr marL="285750" indent="-285750" algn="l" defTabSz="457200" rtl="0" fontAlgn="base" hangingPunct="0">
                        <a:lnSpc>
                          <a:spcPct val="100000"/>
                        </a:lnSpc>
                        <a:spcBef>
                          <a:spcPts val="0"/>
                        </a:spcBef>
                        <a:spcAft>
                          <a:spcPts val="0"/>
                        </a:spcAft>
                        <a:buClr>
                          <a:schemeClr val="accent2"/>
                        </a:buClr>
                        <a:buSzPct val="100000"/>
                        <a:buFont typeface="Wingdings" panose="05000000000000000000" pitchFamily="2" charset="2"/>
                        <a:buChar char="§"/>
                      </a:pPr>
                      <a:r>
                        <a:rPr lang="en-US" sz="1600" baseline="0" dirty="0" smtClean="0">
                          <a:solidFill>
                            <a:srgbClr val="000000"/>
                          </a:solidFill>
                          <a:latin typeface="Tahoma" pitchFamily="34" charset="0"/>
                          <a:ea typeface="+mn-ea"/>
                          <a:cs typeface="+mn-cs"/>
                        </a:rPr>
                        <a:t>Staff whose work includes compliance elements wonder how their role fits into SDE’s new focus</a:t>
                      </a:r>
                    </a:p>
                  </a:txBody>
                  <a:tcPr/>
                </a:tc>
              </a:tr>
              <a:tr h="1548280">
                <a:tc>
                  <a:txBody>
                    <a:bodyPr/>
                    <a:lstStyle/>
                    <a:p>
                      <a:r>
                        <a:rPr lang="en-US" sz="1600" b="1" dirty="0" smtClean="0">
                          <a:latin typeface="Tahoma" panose="020B0604030504040204" pitchFamily="34" charset="0"/>
                          <a:ea typeface="Tahoma" panose="020B0604030504040204" pitchFamily="34" charset="0"/>
                          <a:cs typeface="Tahoma" panose="020B0604030504040204" pitchFamily="34" charset="0"/>
                        </a:rPr>
                        <a:t>5. Progress</a:t>
                      </a:r>
                      <a:r>
                        <a:rPr lang="en-US" sz="1600" b="1" baseline="0" dirty="0" smtClean="0">
                          <a:latin typeface="Tahoma" panose="020B0604030504040204" pitchFamily="34" charset="0"/>
                          <a:ea typeface="Tahoma" panose="020B0604030504040204" pitchFamily="34" charset="0"/>
                          <a:cs typeface="Tahoma" panose="020B0604030504040204" pitchFamily="34" charset="0"/>
                        </a:rPr>
                        <a:t> monitoring</a:t>
                      </a:r>
                      <a:endParaRPr lang="en-US" sz="16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algn="l" defTabSz="457200" rtl="0" fontAlgn="base" hangingPunct="0">
                        <a:lnSpc>
                          <a:spcPct val="100000"/>
                        </a:lnSpc>
                        <a:spcBef>
                          <a:spcPts val="0"/>
                        </a:spcBef>
                        <a:spcAft>
                          <a:spcPts val="0"/>
                        </a:spcAft>
                        <a:buClr>
                          <a:schemeClr val="accent2"/>
                        </a:buClr>
                        <a:buSzPct val="100000"/>
                        <a:buFont typeface="Wingdings" panose="05000000000000000000" pitchFamily="2" charset="2"/>
                        <a:buChar char="§"/>
                      </a:pPr>
                      <a:r>
                        <a:rPr lang="en-US" sz="1600" baseline="0" dirty="0" smtClean="0">
                          <a:solidFill>
                            <a:srgbClr val="000000"/>
                          </a:solidFill>
                          <a:latin typeface="Tahoma" pitchFamily="34" charset="0"/>
                          <a:ea typeface="+mn-ea"/>
                          <a:cs typeface="+mn-cs"/>
                        </a:rPr>
                        <a:t>There is no system in place yet for SDE staff to understand progress against its new vision</a:t>
                      </a:r>
                    </a:p>
                    <a:p>
                      <a:pPr marL="285750" indent="-285750" algn="l" defTabSz="457200" rtl="0" fontAlgn="base" hangingPunct="0">
                        <a:lnSpc>
                          <a:spcPct val="100000"/>
                        </a:lnSpc>
                        <a:spcBef>
                          <a:spcPts val="0"/>
                        </a:spcBef>
                        <a:spcAft>
                          <a:spcPts val="0"/>
                        </a:spcAft>
                        <a:buClr>
                          <a:schemeClr val="accent2"/>
                        </a:buClr>
                        <a:buSzPct val="100000"/>
                        <a:buFont typeface="Wingdings" panose="05000000000000000000" pitchFamily="2" charset="2"/>
                        <a:buChar char="§"/>
                      </a:pPr>
                      <a:r>
                        <a:rPr lang="en-US" sz="1600" baseline="0" dirty="0" smtClean="0">
                          <a:solidFill>
                            <a:srgbClr val="000000"/>
                          </a:solidFill>
                          <a:latin typeface="Tahoma" pitchFamily="34" charset="0"/>
                          <a:ea typeface="+mn-ea"/>
                          <a:cs typeface="+mn-cs"/>
                        </a:rPr>
                        <a:t>The Department has access to useful data systems (though currently can see limited trend information) and a generally data-savvy staff, but this has yet to be translated into using data to understand what is working and what is not and making decisions accordingly</a:t>
                      </a:r>
                      <a:endParaRPr lang="en-US" sz="1600" baseline="0" dirty="0">
                        <a:solidFill>
                          <a:srgbClr val="000000"/>
                        </a:solidFill>
                        <a:latin typeface="Tahoma" pitchFamily="34" charset="0"/>
                        <a:ea typeface="+mn-ea"/>
                        <a:cs typeface="+mn-cs"/>
                      </a:endParaRPr>
                    </a:p>
                  </a:txBody>
                  <a:tcPr/>
                </a:tc>
              </a:tr>
            </a:tbl>
          </a:graphicData>
        </a:graphic>
      </p:graphicFrame>
    </p:spTree>
    <p:extLst>
      <p:ext uri="{BB962C8B-B14F-4D97-AF65-F5344CB8AC3E}">
        <p14:creationId xmlns:p14="http://schemas.microsoft.com/office/powerpoint/2010/main" val="546512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80630" y="208110"/>
            <a:ext cx="4255026" cy="3017520"/>
          </a:xfrm>
          <a:prstGeom prst="rect">
            <a:avLst/>
          </a:prstGeom>
          <a:solidFill>
            <a:schemeClr val="bg2">
              <a:lumMod val="40000"/>
              <a:lumOff val="60000"/>
            </a:schemeClr>
          </a:solidFill>
        </p:spPr>
        <p:txBody>
          <a:bodyPr wrap="square" tIns="182880" rtlCol="0">
            <a:spAutoFit/>
          </a:bodyPr>
          <a:ls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endParaRPr lang="en-US" dirty="0" smtClean="0">
              <a:solidFill>
                <a:srgbClr val="000000"/>
              </a:solidFill>
            </a:endParaRPr>
          </a:p>
          <a:p>
            <a:endParaRPr lang="en-US" sz="900" dirty="0" smtClean="0">
              <a:solidFill>
                <a:srgbClr val="000000"/>
              </a:solidFill>
            </a:endParaRPr>
          </a:p>
          <a:p>
            <a:endParaRPr lang="en-US" dirty="0">
              <a:solidFill>
                <a:srgbClr val="000000"/>
              </a:solidFill>
            </a:endParaRPr>
          </a:p>
          <a:p>
            <a:endParaRPr lang="en-US" sz="800" dirty="0" smtClean="0">
              <a:solidFill>
                <a:srgbClr val="000000"/>
              </a:solidFill>
            </a:endParaRPr>
          </a:p>
          <a:p>
            <a:endParaRPr lang="en-US" sz="800" dirty="0">
              <a:solidFill>
                <a:srgbClr val="000000"/>
              </a:solidFill>
            </a:endParaRPr>
          </a:p>
          <a:p>
            <a:endParaRPr lang="en-US" dirty="0" smtClean="0">
              <a:solidFill>
                <a:srgbClr val="000000"/>
              </a:solidFill>
            </a:endParaRPr>
          </a:p>
          <a:p>
            <a:endParaRPr lang="en-US" dirty="0">
              <a:solidFill>
                <a:srgbClr val="000000"/>
              </a:solidFill>
            </a:endParaRPr>
          </a:p>
          <a:p>
            <a:endParaRPr lang="en-US" dirty="0" smtClean="0">
              <a:solidFill>
                <a:srgbClr val="000000"/>
              </a:solidFill>
            </a:endParaRPr>
          </a:p>
          <a:p>
            <a:endParaRPr lang="en-US" dirty="0">
              <a:solidFill>
                <a:srgbClr val="000000"/>
              </a:solidFill>
            </a:endParaRPr>
          </a:p>
          <a:p>
            <a:endParaRPr lang="en-US" dirty="0" smtClean="0">
              <a:solidFill>
                <a:srgbClr val="000000"/>
              </a:solidFill>
            </a:endParaRPr>
          </a:p>
          <a:p>
            <a:endParaRPr lang="en-US" dirty="0">
              <a:solidFill>
                <a:srgbClr val="000000"/>
              </a:solidFill>
            </a:endParaRPr>
          </a:p>
        </p:txBody>
      </p:sp>
      <p:pic>
        <p:nvPicPr>
          <p:cNvPr id="10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21" t="7458" b="4956"/>
          <a:stretch/>
        </p:blipFill>
        <p:spPr bwMode="auto">
          <a:xfrm>
            <a:off x="5657404" y="903787"/>
            <a:ext cx="2989942" cy="1488558"/>
          </a:xfrm>
          <a:prstGeom prst="rect">
            <a:avLst/>
          </a:prstGeom>
          <a:noFill/>
          <a:ln w="9525">
            <a:solidFill>
              <a:schemeClr val="bg2"/>
            </a:solidFill>
            <a:miter lim="800000"/>
            <a:headEnd/>
            <a:tailEnd/>
          </a:ln>
          <a:extLst>
            <a:ext uri="{909E8E84-426E-40dd-AFC4-6F175D3DCCD1}">
              <a14:hiddenFill xmlns:a14="http://schemas.microsoft.com/office/drawing/2010/main">
                <a:solidFill>
                  <a:schemeClr val="accent1"/>
                </a:solidFill>
              </a14:hiddenFill>
            </a:ext>
          </a:extLst>
        </p:spPr>
      </p:pic>
      <p:grpSp>
        <p:nvGrpSpPr>
          <p:cNvPr id="7" name="Group 6"/>
          <p:cNvGrpSpPr/>
          <p:nvPr/>
        </p:nvGrpSpPr>
        <p:grpSpPr>
          <a:xfrm>
            <a:off x="4729492" y="2648657"/>
            <a:ext cx="1881020" cy="429275"/>
            <a:chOff x="4737494" y="2850684"/>
            <a:chExt cx="1881020" cy="429275"/>
          </a:xfrm>
        </p:grpSpPr>
        <p:pic>
          <p:nvPicPr>
            <p:cNvPr id="1029" name="Picture 5" descr="http://www.myintegratedfinancial.com/sites/default/files/users/LoriImel/twit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7494" y="2850685"/>
              <a:ext cx="429274" cy="42927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118719" y="2850684"/>
              <a:ext cx="1499795" cy="338554"/>
            </a:xfrm>
            <a:prstGeom prst="rect">
              <a:avLst/>
            </a:prstGeom>
            <a:noFill/>
          </p:spPr>
          <p:txBody>
            <a:bodyPr wrap="square" rtlCol="0">
              <a:spAutoFit/>
            </a:bodyPr>
            <a:lstStyle/>
            <a:p>
              <a:r>
                <a:rPr lang="en-US" b="1" dirty="0" smtClean="0">
                  <a:solidFill>
                    <a:srgbClr val="000000"/>
                  </a:solidFill>
                  <a:latin typeface="Tahoma" panose="020B0604030504040204" pitchFamily="34" charset="0"/>
                  <a:ea typeface="Tahoma" panose="020B0604030504040204" pitchFamily="34" charset="0"/>
                  <a:cs typeface="Tahoma" panose="020B0604030504040204" pitchFamily="34" charset="0"/>
                </a:rPr>
                <a:t>@EdDelivery</a:t>
              </a:r>
              <a:endParaRPr lang="en-US" b="1"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grpSp>
      <p:sp>
        <p:nvSpPr>
          <p:cNvPr id="3" name="TextBox 2"/>
          <p:cNvSpPr txBox="1"/>
          <p:nvPr/>
        </p:nvSpPr>
        <p:spPr>
          <a:xfrm>
            <a:off x="4729492" y="308920"/>
            <a:ext cx="3797826" cy="338554"/>
          </a:xfrm>
          <a:prstGeom prst="rect">
            <a:avLst/>
          </a:prstGeom>
          <a:noFill/>
        </p:spPr>
        <p:txBody>
          <a:bodyPr wrap="square" rtlCol="0">
            <a:spAutoFit/>
          </a:bodyPr>
          <a:lstStyle/>
          <a:p>
            <a:r>
              <a:rPr lang="en-US" b="1" dirty="0">
                <a:solidFill>
                  <a:srgbClr val="000000"/>
                </a:solidFill>
                <a:latin typeface="Tahoma" panose="020B0604030504040204" pitchFamily="34" charset="0"/>
                <a:ea typeface="Tahoma" panose="020B0604030504040204" pitchFamily="34" charset="0"/>
                <a:cs typeface="Tahoma" panose="020B0604030504040204" pitchFamily="34" charset="0"/>
              </a:rPr>
              <a:t>www.deliveryinstitute.org</a:t>
            </a:r>
            <a:r>
              <a:rPr lang="en-US" sz="1100" b="1" dirty="0">
                <a:solidFill>
                  <a:srgbClr val="000000"/>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653101544"/>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S" val="1,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jWRVdd_yRUy2ojSuNpBxI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jWRVdd_yRUy2ojSuNpBxI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jWRVdd_yRUy2ojSuNpBxI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jWRVdd_yRUy2ojSuNpBxIQ"/>
</p:tagLst>
</file>

<file path=ppt/theme/theme1.xml><?xml version="1.0" encoding="utf-8"?>
<a:theme xmlns:a="http://schemas.openxmlformats.org/drawingml/2006/main" name="Capacity Review Template">
  <a:themeElements>
    <a:clrScheme name="EDI">
      <a:dk1>
        <a:srgbClr val="000000"/>
      </a:dk1>
      <a:lt1>
        <a:srgbClr val="FFFFFF"/>
      </a:lt1>
      <a:dk2>
        <a:srgbClr val="225000"/>
      </a:dk2>
      <a:lt2>
        <a:srgbClr val="BFBFBF"/>
      </a:lt2>
      <a:accent1>
        <a:srgbClr val="C9FFAB"/>
      </a:accent1>
      <a:accent2>
        <a:srgbClr val="328C00"/>
      </a:accent2>
      <a:accent3>
        <a:srgbClr val="4B4B4B"/>
      </a:accent3>
      <a:accent4>
        <a:srgbClr val="225000"/>
      </a:accent4>
      <a:accent5>
        <a:srgbClr val="B40000"/>
      </a:accent5>
      <a:accent6>
        <a:srgbClr val="E69600"/>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DI Main Slides">
  <a:themeElements>
    <a:clrScheme name="EDI">
      <a:dk1>
        <a:srgbClr val="000000"/>
      </a:dk1>
      <a:lt1>
        <a:srgbClr val="FFFFFF"/>
      </a:lt1>
      <a:dk2>
        <a:srgbClr val="225000"/>
      </a:dk2>
      <a:lt2>
        <a:srgbClr val="BFBFBF"/>
      </a:lt2>
      <a:accent1>
        <a:srgbClr val="C9FFAB"/>
      </a:accent1>
      <a:accent2>
        <a:srgbClr val="328C00"/>
      </a:accent2>
      <a:accent3>
        <a:srgbClr val="4B4B4B"/>
      </a:accent3>
      <a:accent4>
        <a:srgbClr val="225000"/>
      </a:accent4>
      <a:accent5>
        <a:srgbClr val="B40000"/>
      </a:accent5>
      <a:accent6>
        <a:srgbClr val="E69600"/>
      </a:accent6>
      <a:hlink>
        <a:srgbClr val="009999"/>
      </a:hlink>
      <a:folHlink>
        <a:srgbClr val="99CC00"/>
      </a:folHlink>
    </a:clrScheme>
    <a:fontScheme name="Default Design">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effectLst/>
            <a:latin typeface="Arial"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effectLst/>
            <a:latin typeface="Arial"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DI Starting Template">
  <a:themeElements>
    <a:clrScheme name="EDI">
      <a:dk1>
        <a:srgbClr val="000000"/>
      </a:dk1>
      <a:lt1>
        <a:srgbClr val="FFFFFF"/>
      </a:lt1>
      <a:dk2>
        <a:srgbClr val="225000"/>
      </a:dk2>
      <a:lt2>
        <a:srgbClr val="BFBFBF"/>
      </a:lt2>
      <a:accent1>
        <a:srgbClr val="C9FFAB"/>
      </a:accent1>
      <a:accent2>
        <a:srgbClr val="328C00"/>
      </a:accent2>
      <a:accent3>
        <a:srgbClr val="4B4B4B"/>
      </a:accent3>
      <a:accent4>
        <a:srgbClr val="225000"/>
      </a:accent4>
      <a:accent5>
        <a:srgbClr val="B40000"/>
      </a:accent5>
      <a:accent6>
        <a:srgbClr val="E69600"/>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EDI Basic Template">
  <a:themeElements>
    <a:clrScheme name="Custom 1">
      <a:dk1>
        <a:srgbClr val="000000"/>
      </a:dk1>
      <a:lt1>
        <a:srgbClr val="FFFFFF"/>
      </a:lt1>
      <a:dk2>
        <a:srgbClr val="225000"/>
      </a:dk2>
      <a:lt2>
        <a:srgbClr val="BFBFBF"/>
      </a:lt2>
      <a:accent1>
        <a:srgbClr val="C9FFAB"/>
      </a:accent1>
      <a:accent2>
        <a:srgbClr val="328C00"/>
      </a:accent2>
      <a:accent3>
        <a:srgbClr val="4B4B4B"/>
      </a:accent3>
      <a:accent4>
        <a:srgbClr val="225000"/>
      </a:accent4>
      <a:accent5>
        <a:srgbClr val="B40000"/>
      </a:accent5>
      <a:accent6>
        <a:srgbClr val="E69600"/>
      </a:accent6>
      <a:hlink>
        <a:srgbClr val="225000"/>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7C5F5CB39EE243BB4A9A3295EFA4B8" ma:contentTypeVersion="0" ma:contentTypeDescription="Create a new document." ma:contentTypeScope="" ma:versionID="34d3c727438aa72fd658cb2b537bf09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92D9AC-7E46-40DB-8BE9-FEF4A621BB84}">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66963EE6-5AC7-4628-A7DE-00944B801DEE}">
  <ds:schemaRefs>
    <ds:schemaRef ds:uri="http://schemas.microsoft.com/sharepoint/v3/contenttype/forms"/>
  </ds:schemaRefs>
</ds:datastoreItem>
</file>

<file path=customXml/itemProps3.xml><?xml version="1.0" encoding="utf-8"?>
<ds:datastoreItem xmlns:ds="http://schemas.openxmlformats.org/officeDocument/2006/customXml" ds:itemID="{3B4D15E2-50AD-4919-9E76-0838F00DE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Capacity%20Review%20Template</Template>
  <TotalTime>3098</TotalTime>
  <Words>626</Words>
  <Application>Microsoft Macintosh PowerPoint</Application>
  <PresentationFormat>Custom</PresentationFormat>
  <Paragraphs>65</Paragraphs>
  <Slides>6</Slides>
  <Notes>0</Notes>
  <HiddenSlides>0</HiddenSlides>
  <MMClips>0</MMClips>
  <ScaleCrop>false</ScaleCrop>
  <HeadingPairs>
    <vt:vector size="4" baseType="variant">
      <vt:variant>
        <vt:lpstr>Theme</vt:lpstr>
      </vt:variant>
      <vt:variant>
        <vt:i4>4</vt:i4>
      </vt:variant>
      <vt:variant>
        <vt:lpstr>Slide Titles</vt:lpstr>
      </vt:variant>
      <vt:variant>
        <vt:i4>6</vt:i4>
      </vt:variant>
    </vt:vector>
  </HeadingPairs>
  <TitlesOfParts>
    <vt:vector size="10" baseType="lpstr">
      <vt:lpstr>Capacity Review Template</vt:lpstr>
      <vt:lpstr>EDI Main Slides</vt:lpstr>
      <vt:lpstr>EDI Starting Template</vt:lpstr>
      <vt:lpstr>EDI Basic Template</vt:lpstr>
      <vt:lpstr>PowerPoint Presentation</vt:lpstr>
      <vt:lpstr>PowerPoint Presentation</vt:lpstr>
      <vt:lpstr>PowerPoint Presentation</vt:lpstr>
      <vt:lpstr>PowerPoint Presentation</vt:lpstr>
      <vt:lpstr>PowerPoint Presentation</vt:lpstr>
      <vt:lpstr>PowerPoint Presentation</vt:lpstr>
    </vt:vector>
  </TitlesOfParts>
  <Company>EDI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Lauren Kurczewski</dc:creator>
  <cp:lastModifiedBy>Clark Corbin</cp:lastModifiedBy>
  <cp:revision>63</cp:revision>
  <cp:lastPrinted>2008-09-19T11:06:26Z</cp:lastPrinted>
  <dcterms:created xsi:type="dcterms:W3CDTF">2012-03-29T19:08:28Z</dcterms:created>
  <dcterms:modified xsi:type="dcterms:W3CDTF">2015-08-27T21:25:48Z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y fmtid="{D5CDD505-2E9C-101B-9397-08002B2CF9AE}" pid="5" name="Final">
    <vt:bool>false</vt:bool>
  </property>
  <property fmtid="{D5CDD505-2E9C-101B-9397-08002B2CF9AE}" pid="6" name="DocID">
    <vt:lpwstr>DCO-AAA123-20100809-</vt:lpwstr>
  </property>
  <property fmtid="{D5CDD505-2E9C-101B-9397-08002B2CF9AE}" pid="7" name="DocIDinTitle">
    <vt:bool>false</vt:bool>
  </property>
  <property fmtid="{D5CDD505-2E9C-101B-9397-08002B2CF9AE}" pid="8" name="DocIDinSlide">
    <vt:bool>true</vt:bool>
  </property>
  <property fmtid="{D5CDD505-2E9C-101B-9397-08002B2CF9AE}" pid="9" name="DocIDPosition">
    <vt:i4>1</vt:i4>
  </property>
  <property fmtid="{D5CDD505-2E9C-101B-9397-08002B2CF9AE}" pid="10" name="Title">
    <vt:lpwstr>Title</vt:lpwstr>
  </property>
  <property fmtid="{D5CDD505-2E9C-101B-9397-08002B2CF9AE}" pid="11" name="Event">
    <vt:lpwstr/>
  </property>
  <property fmtid="{D5CDD505-2E9C-101B-9397-08002B2CF9AE}" pid="12" name="Delivery Date">
    <vt:lpwstr>Date</vt:lpwstr>
  </property>
  <property fmtid="{D5CDD505-2E9C-101B-9397-08002B2CF9AE}" pid="13" name="ContentTypeId">
    <vt:lpwstr>0x0101002B7C5F5CB39EE243BB4A9A3295EFA4B8</vt:lpwstr>
  </property>
</Properties>
</file>